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84" r:id="rId3"/>
  </p:sldMasterIdLst>
  <p:notesMasterIdLst>
    <p:notesMasterId r:id="rId6"/>
  </p:notesMasterIdLst>
  <p:handoutMasterIdLst>
    <p:handoutMasterId r:id="rId7"/>
  </p:handoutMasterIdLst>
  <p:sldIdLst>
    <p:sldId id="260" r:id="rId4"/>
    <p:sldId id="261" r:id="rId5"/>
  </p:sldIdLst>
  <p:sldSz cx="7559675" cy="10439400"/>
  <p:notesSz cx="6669088" cy="9890125"/>
  <p:embeddedFontLst>
    <p:embeddedFont>
      <p:font typeface="Arial Black" panose="020B0A04020102020204" pitchFamily="34" charset="0"/>
      <p:bold r:id="rId8"/>
    </p:embeddedFont>
    <p:embeddedFont>
      <p:font typeface="BundesSans Web Regular" panose="020B0604020202020204" charset="0"/>
      <p:regular r:id="rId9"/>
      <p:bold r:id="rId10"/>
      <p:italic r:id="rId11"/>
    </p:embeddedFont>
    <p:embeddedFont>
      <p:font typeface="Roboto Light" panose="02000000000000000000" pitchFamily="2" charset="0"/>
      <p:regular r:id="rId12"/>
      <p:italic r:id="rId13"/>
    </p:embeddedFont>
  </p:embeddedFontLst>
  <p:defaultTextStyle>
    <a:defPPr>
      <a:defRPr lang="de-DE"/>
    </a:defPPr>
    <a:lvl1pPr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288" userDrawn="1">
          <p15:clr>
            <a:srgbClr val="A4A3A4"/>
          </p15:clr>
        </p15:guide>
        <p15:guide id="2" pos="23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ber, Maria" initials="HM" lastIdx="11" clrIdx="0">
    <p:extLst>
      <p:ext uri="{19B8F6BF-5375-455C-9EA6-DF929625EA0E}">
        <p15:presenceInfo xmlns:p15="http://schemas.microsoft.com/office/powerpoint/2012/main" userId="S-1-5-21-837650375-1690420205-4123535123-19693" providerId="AD"/>
      </p:ext>
    </p:extLst>
  </p:cmAuthor>
  <p:cmAuthor id="2" name="Czioska, Helen" initials="CH" lastIdx="3" clrIdx="1">
    <p:extLst>
      <p:ext uri="{19B8F6BF-5375-455C-9EA6-DF929625EA0E}">
        <p15:presenceInfo xmlns:p15="http://schemas.microsoft.com/office/powerpoint/2012/main" userId="S-1-5-21-837650375-1690420205-4123535123-114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6F8"/>
    <a:srgbClr val="FFDF31"/>
    <a:srgbClr val="EC8311"/>
    <a:srgbClr val="FFD517"/>
    <a:srgbClr val="8E5C05"/>
    <a:srgbClr val="145AAC"/>
    <a:srgbClr val="90CA09"/>
    <a:srgbClr val="007A88"/>
    <a:srgbClr val="2184C2"/>
    <a:srgbClr val="045D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98" autoAdjust="0"/>
    <p:restoredTop sz="94444" autoAdjust="0"/>
  </p:normalViewPr>
  <p:slideViewPr>
    <p:cSldViewPr snapToGrid="0" snapToObjects="1">
      <p:cViewPr>
        <p:scale>
          <a:sx n="100" d="100"/>
          <a:sy n="100" d="100"/>
        </p:scale>
        <p:origin x="2232" y="-1404"/>
      </p:cViewPr>
      <p:guideLst>
        <p:guide orient="horz" pos="3288"/>
        <p:guide pos="2381"/>
      </p:guideLst>
    </p:cSldViewPr>
  </p:slideViewPr>
  <p:notesTextViewPr>
    <p:cViewPr>
      <p:scale>
        <a:sx n="100" d="100"/>
        <a:sy n="100" d="100"/>
      </p:scale>
      <p:origin x="0" y="0"/>
    </p:cViewPr>
  </p:notesTextViewPr>
  <p:notesViewPr>
    <p:cSldViewPr snapToGrid="0" snapToObjects="1">
      <p:cViewPr varScale="1">
        <p:scale>
          <a:sx n="119" d="100"/>
          <a:sy n="119" d="100"/>
        </p:scale>
        <p:origin x="382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ableStyles" Target="tableStyles.xml"/><Relationship Id="rId3" Type="http://schemas.openxmlformats.org/officeDocument/2006/relationships/slideMaster" Target="slideMasters/slideMaster1.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font" Target="fonts/font3.fntdata"/><Relationship Id="rId4" Type="http://schemas.openxmlformats.org/officeDocument/2006/relationships/slide" Target="slides/slide1.xml"/><Relationship Id="rId9" Type="http://schemas.openxmlformats.org/officeDocument/2006/relationships/font" Target="fonts/font2.fntdata"/><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023E8E3-AADB-5348-9545-2CF489F6870E}"/>
              </a:ext>
            </a:extLst>
          </p:cNvPr>
          <p:cNvSpPr>
            <a:spLocks noGrp="1"/>
          </p:cNvSpPr>
          <p:nvPr>
            <p:ph type="hdr" sz="quarter"/>
          </p:nvPr>
        </p:nvSpPr>
        <p:spPr>
          <a:xfrm>
            <a:off x="0" y="0"/>
            <a:ext cx="2889250" cy="495300"/>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F4F48CAB-7DF6-3447-83A0-D6F67881C2DF}"/>
              </a:ext>
            </a:extLst>
          </p:cNvPr>
          <p:cNvSpPr>
            <a:spLocks noGrp="1"/>
          </p:cNvSpPr>
          <p:nvPr>
            <p:ph type="dt" sz="quarter" idx="1"/>
          </p:nvPr>
        </p:nvSpPr>
        <p:spPr>
          <a:xfrm>
            <a:off x="3778250" y="0"/>
            <a:ext cx="2889250" cy="495300"/>
          </a:xfrm>
          <a:prstGeom prst="rect">
            <a:avLst/>
          </a:prstGeom>
        </p:spPr>
        <p:txBody>
          <a:bodyPr vert="horz" lIns="91440" tIns="45720" rIns="91440" bIns="45720" rtlCol="0"/>
          <a:lstStyle>
            <a:lvl1pPr algn="r">
              <a:defRPr sz="1200"/>
            </a:lvl1pPr>
          </a:lstStyle>
          <a:p>
            <a:fld id="{1D7C09A5-FD45-3D4A-99D3-EBF26A62709F}" type="datetimeFigureOut">
              <a:rPr lang="de-DE" smtClean="0"/>
              <a:t>16.03.2026</a:t>
            </a:fld>
            <a:endParaRPr lang="de-DE"/>
          </a:p>
        </p:txBody>
      </p:sp>
      <p:sp>
        <p:nvSpPr>
          <p:cNvPr id="4" name="Fußzeilenplatzhalter 3">
            <a:extLst>
              <a:ext uri="{FF2B5EF4-FFF2-40B4-BE49-F238E27FC236}">
                <a16:creationId xmlns:a16="http://schemas.microsoft.com/office/drawing/2014/main" id="{1B3C3C9C-2F59-8E46-B05F-4DAF86B0CB59}"/>
              </a:ext>
            </a:extLst>
          </p:cNvPr>
          <p:cNvSpPr>
            <a:spLocks noGrp="1"/>
          </p:cNvSpPr>
          <p:nvPr>
            <p:ph type="ftr" sz="quarter" idx="2"/>
          </p:nvPr>
        </p:nvSpPr>
        <p:spPr>
          <a:xfrm>
            <a:off x="0" y="9394825"/>
            <a:ext cx="2889250" cy="4953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FDB85B64-CA43-D548-B0DB-97AD5A810152}"/>
              </a:ext>
            </a:extLst>
          </p:cNvPr>
          <p:cNvSpPr>
            <a:spLocks noGrp="1"/>
          </p:cNvSpPr>
          <p:nvPr>
            <p:ph type="sldNum" sz="quarter" idx="3"/>
          </p:nvPr>
        </p:nvSpPr>
        <p:spPr>
          <a:xfrm>
            <a:off x="3778250" y="9394825"/>
            <a:ext cx="2889250" cy="495300"/>
          </a:xfrm>
          <a:prstGeom prst="rect">
            <a:avLst/>
          </a:prstGeom>
        </p:spPr>
        <p:txBody>
          <a:bodyPr vert="horz" lIns="91440" tIns="45720" rIns="91440" bIns="45720" rtlCol="0" anchor="b"/>
          <a:lstStyle>
            <a:lvl1pPr algn="r">
              <a:defRPr sz="1200"/>
            </a:lvl1pPr>
          </a:lstStyle>
          <a:p>
            <a:fld id="{F31CB097-B4ED-804A-924A-9C1CE4924AAC}" type="slidenum">
              <a:rPr lang="de-DE" smtClean="0"/>
              <a:t>‹Nr.›</a:t>
            </a:fld>
            <a:endParaRPr lang="de-DE"/>
          </a:p>
        </p:txBody>
      </p:sp>
    </p:spTree>
    <p:extLst>
      <p:ext uri="{BB962C8B-B14F-4D97-AF65-F5344CB8AC3E}">
        <p14:creationId xmlns:p14="http://schemas.microsoft.com/office/powerpoint/2010/main" val="41917881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250" cy="4953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778250" y="0"/>
            <a:ext cx="2889250" cy="495300"/>
          </a:xfrm>
          <a:prstGeom prst="rect">
            <a:avLst/>
          </a:prstGeom>
        </p:spPr>
        <p:txBody>
          <a:bodyPr vert="horz" lIns="91440" tIns="45720" rIns="91440" bIns="45720" rtlCol="0"/>
          <a:lstStyle>
            <a:lvl1pPr algn="r">
              <a:defRPr sz="1200"/>
            </a:lvl1pPr>
          </a:lstStyle>
          <a:p>
            <a:fld id="{C2E71721-6DD9-D847-8B9F-75C4FA7EF129}" type="datetimeFigureOut">
              <a:rPr lang="de-DE" smtClean="0"/>
              <a:t>16.03.2026</a:t>
            </a:fld>
            <a:endParaRPr lang="de-DE"/>
          </a:p>
        </p:txBody>
      </p:sp>
      <p:sp>
        <p:nvSpPr>
          <p:cNvPr id="4" name="Folienbildplatzhalter 3"/>
          <p:cNvSpPr>
            <a:spLocks noGrp="1" noRot="1" noChangeAspect="1"/>
          </p:cNvSpPr>
          <p:nvPr>
            <p:ph type="sldImg" idx="2"/>
          </p:nvPr>
        </p:nvSpPr>
        <p:spPr>
          <a:xfrm>
            <a:off x="2125663" y="1236663"/>
            <a:ext cx="2417762" cy="33369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66750" y="4759325"/>
            <a:ext cx="5335588" cy="3894138"/>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394825"/>
            <a:ext cx="2889250" cy="4953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778250" y="9394825"/>
            <a:ext cx="2889250" cy="495300"/>
          </a:xfrm>
          <a:prstGeom prst="rect">
            <a:avLst/>
          </a:prstGeom>
        </p:spPr>
        <p:txBody>
          <a:bodyPr vert="horz" lIns="91440" tIns="45720" rIns="91440" bIns="45720" rtlCol="0" anchor="b"/>
          <a:lstStyle>
            <a:lvl1pPr algn="r">
              <a:defRPr sz="1200"/>
            </a:lvl1pPr>
          </a:lstStyle>
          <a:p>
            <a:fld id="{2211A35F-75B1-3247-8201-89AE8D48A28F}" type="slidenum">
              <a:rPr lang="de-DE" smtClean="0"/>
              <a:t>‹Nr.›</a:t>
            </a:fld>
            <a:endParaRPr lang="de-DE"/>
          </a:p>
        </p:txBody>
      </p:sp>
    </p:spTree>
    <p:extLst>
      <p:ext uri="{BB962C8B-B14F-4D97-AF65-F5344CB8AC3E}">
        <p14:creationId xmlns:p14="http://schemas.microsoft.com/office/powerpoint/2010/main" val="2488650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211A35F-75B1-3247-8201-89AE8D48A28F}" type="slidenum">
              <a:rPr lang="de-DE" smtClean="0"/>
              <a:t>1</a:t>
            </a:fld>
            <a:endParaRPr lang="de-DE"/>
          </a:p>
        </p:txBody>
      </p:sp>
    </p:spTree>
    <p:extLst>
      <p:ext uri="{BB962C8B-B14F-4D97-AF65-F5344CB8AC3E}">
        <p14:creationId xmlns:p14="http://schemas.microsoft.com/office/powerpoint/2010/main" val="3775975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211A35F-75B1-3247-8201-89AE8D48A28F}" type="slidenum">
              <a:rPr lang="de-DE" smtClean="0"/>
              <a:t>2</a:t>
            </a:fld>
            <a:endParaRPr lang="de-DE"/>
          </a:p>
        </p:txBody>
      </p:sp>
    </p:spTree>
    <p:extLst>
      <p:ext uri="{BB962C8B-B14F-4D97-AF65-F5344CB8AC3E}">
        <p14:creationId xmlns:p14="http://schemas.microsoft.com/office/powerpoint/2010/main" val="8253667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sv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6.svg"/><Relationship Id="rId21" Type="http://schemas.openxmlformats.org/officeDocument/2006/relationships/image" Target="../media/image24.svg"/><Relationship Id="rId7" Type="http://schemas.openxmlformats.org/officeDocument/2006/relationships/image" Target="../media/image10.svg"/><Relationship Id="rId12" Type="http://schemas.openxmlformats.org/officeDocument/2006/relationships/image" Target="../media/image15.png"/><Relationship Id="rId17" Type="http://schemas.openxmlformats.org/officeDocument/2006/relationships/image" Target="../media/image20.svg"/><Relationship Id="rId25" Type="http://schemas.openxmlformats.org/officeDocument/2006/relationships/image" Target="../media/image28.png"/><Relationship Id="rId2" Type="http://schemas.openxmlformats.org/officeDocument/2006/relationships/image" Target="../media/image5.png"/><Relationship Id="rId16" Type="http://schemas.openxmlformats.org/officeDocument/2006/relationships/image" Target="../media/image19.png"/><Relationship Id="rId20" Type="http://schemas.openxmlformats.org/officeDocument/2006/relationships/image" Target="../media/image23.png"/><Relationship Id="rId29" Type="http://schemas.openxmlformats.org/officeDocument/2006/relationships/image" Target="../media/image32.svg"/><Relationship Id="rId1" Type="http://schemas.openxmlformats.org/officeDocument/2006/relationships/slideMaster" Target="../slideMasters/slideMaster1.xml"/><Relationship Id="rId6" Type="http://schemas.openxmlformats.org/officeDocument/2006/relationships/image" Target="../media/image9.png"/><Relationship Id="rId11" Type="http://schemas.openxmlformats.org/officeDocument/2006/relationships/image" Target="../media/image14.svg"/><Relationship Id="rId24" Type="http://schemas.openxmlformats.org/officeDocument/2006/relationships/image" Target="../media/image27.png"/><Relationship Id="rId5" Type="http://schemas.openxmlformats.org/officeDocument/2006/relationships/image" Target="../media/image8.svg"/><Relationship Id="rId15" Type="http://schemas.openxmlformats.org/officeDocument/2006/relationships/image" Target="../media/image18.svg"/><Relationship Id="rId23" Type="http://schemas.openxmlformats.org/officeDocument/2006/relationships/image" Target="../media/image26.png"/><Relationship Id="rId28" Type="http://schemas.openxmlformats.org/officeDocument/2006/relationships/image" Target="../media/image31.png"/><Relationship Id="rId10" Type="http://schemas.openxmlformats.org/officeDocument/2006/relationships/image" Target="../media/image13.png"/><Relationship Id="rId19" Type="http://schemas.openxmlformats.org/officeDocument/2006/relationships/image" Target="../media/image22.svg"/><Relationship Id="rId31" Type="http://schemas.openxmlformats.org/officeDocument/2006/relationships/image" Target="../media/image2.jpg"/><Relationship Id="rId4" Type="http://schemas.openxmlformats.org/officeDocument/2006/relationships/image" Target="../media/image7.png"/><Relationship Id="rId9" Type="http://schemas.openxmlformats.org/officeDocument/2006/relationships/image" Target="../media/image12.svg"/><Relationship Id="rId14" Type="http://schemas.openxmlformats.org/officeDocument/2006/relationships/image" Target="../media/image17.png"/><Relationship Id="rId22" Type="http://schemas.openxmlformats.org/officeDocument/2006/relationships/image" Target="../media/image25.png"/><Relationship Id="rId27" Type="http://schemas.openxmlformats.org/officeDocument/2006/relationships/image" Target="../media/image30.svg"/><Relationship Id="rId30" Type="http://schemas.openxmlformats.org/officeDocument/2006/relationships/hyperlink" Target="https://nachhaltigerkonsum.info/"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F7AC5CBE-2624-43A6-BE80-A6586DDCD2F2}"/>
              </a:ext>
            </a:extLst>
          </p:cNvPr>
          <p:cNvPicPr>
            <a:picLocks noChangeAspect="1"/>
          </p:cNvPicPr>
          <p:nvPr userDrawn="1"/>
        </p:nvPicPr>
        <p:blipFill rotWithShape="1">
          <a:blip r:embed="rId2"/>
          <a:srcRect l="4831" r="19504"/>
          <a:stretch/>
        </p:blipFill>
        <p:spPr>
          <a:xfrm>
            <a:off x="0" y="0"/>
            <a:ext cx="7559675" cy="6660573"/>
          </a:xfrm>
          <a:prstGeom prst="rect">
            <a:avLst/>
          </a:prstGeom>
        </p:spPr>
      </p:pic>
      <p:sp>
        <p:nvSpPr>
          <p:cNvPr id="11" name="Rechteck 10">
            <a:extLst>
              <a:ext uri="{FF2B5EF4-FFF2-40B4-BE49-F238E27FC236}">
                <a16:creationId xmlns:a16="http://schemas.microsoft.com/office/drawing/2014/main" id="{14D83189-8C61-1340-9C33-122A53067058}"/>
              </a:ext>
            </a:extLst>
          </p:cNvPr>
          <p:cNvSpPr/>
          <p:nvPr userDrawn="1"/>
        </p:nvSpPr>
        <p:spPr>
          <a:xfrm>
            <a:off x="-1" y="6660573"/>
            <a:ext cx="7559676" cy="3778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AEAB9494-A4A4-184D-9C12-71495914D870}"/>
              </a:ext>
            </a:extLst>
          </p:cNvPr>
          <p:cNvSpPr>
            <a:spLocks noGrp="1"/>
          </p:cNvSpPr>
          <p:nvPr>
            <p:ph type="title"/>
          </p:nvPr>
        </p:nvSpPr>
        <p:spPr>
          <a:xfrm>
            <a:off x="1032542" y="7105229"/>
            <a:ext cx="5494592" cy="1212182"/>
          </a:xfrm>
        </p:spPr>
        <p:txBody>
          <a:bodyPr anchor="ctr"/>
          <a:lstStyle>
            <a:lvl1pPr algn="ctr">
              <a:lnSpc>
                <a:spcPct val="100000"/>
              </a:lnSpc>
              <a:defRPr sz="4800" b="0">
                <a:solidFill>
                  <a:schemeClr val="bg1"/>
                </a:solidFill>
              </a:defRPr>
            </a:lvl1pPr>
          </a:lstStyle>
          <a:p>
            <a:r>
              <a:rPr lang="de-DE" dirty="0"/>
              <a:t>Mastertitelformat bearbeiten</a:t>
            </a:r>
          </a:p>
        </p:txBody>
      </p:sp>
      <p:sp>
        <p:nvSpPr>
          <p:cNvPr id="14" name="Textplatzhalter 15">
            <a:extLst>
              <a:ext uri="{FF2B5EF4-FFF2-40B4-BE49-F238E27FC236}">
                <a16:creationId xmlns:a16="http://schemas.microsoft.com/office/drawing/2014/main" id="{B338D416-E92F-EE46-BFF1-5020255240A7}"/>
              </a:ext>
            </a:extLst>
          </p:cNvPr>
          <p:cNvSpPr>
            <a:spLocks noGrp="1"/>
          </p:cNvSpPr>
          <p:nvPr>
            <p:ph type="body" sz="quarter" idx="20"/>
          </p:nvPr>
        </p:nvSpPr>
        <p:spPr>
          <a:xfrm>
            <a:off x="1032542" y="8417608"/>
            <a:ext cx="5494592" cy="826101"/>
          </a:xfrm>
        </p:spPr>
        <p:txBody>
          <a:bodyPr anchor="ctr"/>
          <a:lstStyle>
            <a:lvl1pPr indent="-246596" algn="ctr">
              <a:lnSpc>
                <a:spcPct val="100000"/>
              </a:lnSpc>
              <a:spcAft>
                <a:spcPts val="609"/>
              </a:spcAft>
              <a:defRPr sz="2400">
                <a:solidFill>
                  <a:schemeClr val="bg1"/>
                </a:solidFill>
              </a:defRPr>
            </a:lvl1pPr>
            <a:lvl2pPr>
              <a:defRPr sz="2131"/>
            </a:lvl2pPr>
            <a:lvl3pPr marL="821988" indent="-241116">
              <a:spcAft>
                <a:spcPts val="609"/>
              </a:spcAft>
              <a:buClr>
                <a:srgbClr val="045D9A"/>
              </a:buClr>
              <a:defRPr sz="1827" baseline="0"/>
            </a:lvl3pPr>
            <a:lvl4pPr marL="821988" indent="-241116">
              <a:spcAft>
                <a:spcPts val="609"/>
              </a:spcAft>
              <a:buClr>
                <a:srgbClr val="045D9A"/>
              </a:buClr>
              <a:defRPr sz="1827" baseline="0"/>
            </a:lvl4pPr>
            <a:lvl5pPr marL="821988" indent="-241116">
              <a:spcAft>
                <a:spcPts val="609"/>
              </a:spcAft>
              <a:defRPr sz="1827" baseline="0"/>
            </a:lvl5pPr>
          </a:lstStyle>
          <a:p>
            <a:pPr lvl="0"/>
            <a:r>
              <a:rPr lang="de-DE" dirty="0"/>
              <a:t>Mastertextformat bearbeiten</a:t>
            </a:r>
          </a:p>
        </p:txBody>
      </p:sp>
      <p:grpSp>
        <p:nvGrpSpPr>
          <p:cNvPr id="12" name="Gruppieren 11">
            <a:extLst>
              <a:ext uri="{FF2B5EF4-FFF2-40B4-BE49-F238E27FC236}">
                <a16:creationId xmlns:a16="http://schemas.microsoft.com/office/drawing/2014/main" id="{F35388DF-2773-4479-992C-C768058DAA42}"/>
              </a:ext>
            </a:extLst>
          </p:cNvPr>
          <p:cNvGrpSpPr/>
          <p:nvPr userDrawn="1"/>
        </p:nvGrpSpPr>
        <p:grpSpPr>
          <a:xfrm>
            <a:off x="581891" y="0"/>
            <a:ext cx="2232000" cy="2340000"/>
            <a:chOff x="581891" y="0"/>
            <a:chExt cx="2232000" cy="2340000"/>
          </a:xfrm>
        </p:grpSpPr>
        <p:sp>
          <p:nvSpPr>
            <p:cNvPr id="6" name="Rechteck 5">
              <a:extLst>
                <a:ext uri="{FF2B5EF4-FFF2-40B4-BE49-F238E27FC236}">
                  <a16:creationId xmlns:a16="http://schemas.microsoft.com/office/drawing/2014/main" id="{852DEB15-96B5-ED0B-D7D3-ED484FEA16AA}"/>
                </a:ext>
              </a:extLst>
            </p:cNvPr>
            <p:cNvSpPr/>
            <p:nvPr userDrawn="1"/>
          </p:nvSpPr>
          <p:spPr>
            <a:xfrm>
              <a:off x="581891" y="0"/>
              <a:ext cx="2232000" cy="23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1800" dirty="0">
                <a:solidFill>
                  <a:schemeClr val="bg1"/>
                </a:solidFill>
                <a:latin typeface="BundesSans Web Regular"/>
              </a:endParaRPr>
            </a:p>
          </p:txBody>
        </p:sp>
        <p:pic>
          <p:nvPicPr>
            <p:cNvPr id="13" name="Grafik 12">
              <a:hlinkClick r:id="rId3"/>
              <a:extLst>
                <a:ext uri="{FF2B5EF4-FFF2-40B4-BE49-F238E27FC236}">
                  <a16:creationId xmlns:a16="http://schemas.microsoft.com/office/drawing/2014/main" id="{72652BDF-A987-4934-AC4B-ACA7D1528DD0}"/>
                </a:ext>
              </a:extLst>
            </p:cNvPr>
            <p:cNvPicPr>
              <a:picLocks noChangeAspect="1"/>
            </p:cNvPicPr>
            <p:nvPr userDrawn="1"/>
          </p:nvPicPr>
          <p:blipFill>
            <a:blip r:embed="rId4"/>
            <a:stretch>
              <a:fillRect/>
            </a:stretch>
          </p:blipFill>
          <p:spPr>
            <a:xfrm>
              <a:off x="759435" y="863119"/>
              <a:ext cx="1876913" cy="1231631"/>
            </a:xfrm>
            <a:prstGeom prst="rect">
              <a:avLst/>
            </a:prstGeom>
          </p:spPr>
        </p:pic>
      </p:grpSp>
    </p:spTree>
    <p:extLst>
      <p:ext uri="{BB962C8B-B14F-4D97-AF65-F5344CB8AC3E}">
        <p14:creationId xmlns:p14="http://schemas.microsoft.com/office/powerpoint/2010/main" val="975826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Text + Bi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580"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386837" y="5461200"/>
            <a:ext cx="6785780" cy="4119217"/>
          </a:xfrm>
        </p:spPr>
        <p:txBody>
          <a:bodyPr/>
          <a:lstStyle/>
          <a:p>
            <a:endParaRPr lang="de-DE"/>
          </a:p>
        </p:txBody>
      </p:sp>
      <p:sp>
        <p:nvSpPr>
          <p:cNvPr id="11" name="Textplatzhalter 15">
            <a:extLst>
              <a:ext uri="{FF2B5EF4-FFF2-40B4-BE49-F238E27FC236}">
                <a16:creationId xmlns:a16="http://schemas.microsoft.com/office/drawing/2014/main" id="{66588148-17B1-37BF-234D-9D2E8A525452}"/>
              </a:ext>
            </a:extLst>
          </p:cNvPr>
          <p:cNvSpPr>
            <a:spLocks noGrp="1"/>
          </p:cNvSpPr>
          <p:nvPr>
            <p:ph type="body" sz="quarter" idx="20" hasCustomPrompt="1"/>
          </p:nvPr>
        </p:nvSpPr>
        <p:spPr>
          <a:xfrm>
            <a:off x="386837" y="2358208"/>
            <a:ext cx="6785780" cy="2861493"/>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30B91B8D-67C8-4B7A-B614-69D2CBF86F37}"/>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0F19C481-91D1-4068-8F2B-B9C8A61F499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2" name="Grafik 11">
            <a:hlinkClick r:id="rId2"/>
            <a:extLst>
              <a:ext uri="{FF2B5EF4-FFF2-40B4-BE49-F238E27FC236}">
                <a16:creationId xmlns:a16="http://schemas.microsoft.com/office/drawing/2014/main" id="{E7360459-44CB-4095-8B49-73E5438FC616}"/>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1861848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xt + 2 Bilder">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885"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386837" y="5461200"/>
            <a:ext cx="3174286" cy="4119217"/>
          </a:xfrm>
        </p:spPr>
        <p:txBody>
          <a:bodyPr/>
          <a:lstStyle/>
          <a:p>
            <a:endParaRPr lang="de-DE"/>
          </a:p>
        </p:txBody>
      </p:sp>
      <p:sp>
        <p:nvSpPr>
          <p:cNvPr id="8" name="Bildplatzhalter 4">
            <a:extLst>
              <a:ext uri="{FF2B5EF4-FFF2-40B4-BE49-F238E27FC236}">
                <a16:creationId xmlns:a16="http://schemas.microsoft.com/office/drawing/2014/main" id="{351557D5-11A6-EE4B-50DF-1E0607268688}"/>
              </a:ext>
            </a:extLst>
          </p:cNvPr>
          <p:cNvSpPr>
            <a:spLocks noGrp="1"/>
          </p:cNvSpPr>
          <p:nvPr>
            <p:ph type="pic" sz="quarter" idx="21"/>
          </p:nvPr>
        </p:nvSpPr>
        <p:spPr>
          <a:xfrm>
            <a:off x="3998551" y="5453318"/>
            <a:ext cx="3174286" cy="4127099"/>
          </a:xfrm>
        </p:spPr>
        <p:txBody>
          <a:bodyPr/>
          <a:lstStyle/>
          <a:p>
            <a:endParaRPr lang="de-DE" dirty="0"/>
          </a:p>
        </p:txBody>
      </p:sp>
      <p:sp>
        <p:nvSpPr>
          <p:cNvPr id="12" name="Textplatzhalter 15">
            <a:extLst>
              <a:ext uri="{FF2B5EF4-FFF2-40B4-BE49-F238E27FC236}">
                <a16:creationId xmlns:a16="http://schemas.microsoft.com/office/drawing/2014/main" id="{154CCFC4-3FA5-FE93-F049-8D10A5C2C527}"/>
              </a:ext>
            </a:extLst>
          </p:cNvPr>
          <p:cNvSpPr>
            <a:spLocks noGrp="1"/>
          </p:cNvSpPr>
          <p:nvPr>
            <p:ph type="body" sz="quarter" idx="20" hasCustomPrompt="1"/>
          </p:nvPr>
        </p:nvSpPr>
        <p:spPr>
          <a:xfrm>
            <a:off x="386836" y="2358208"/>
            <a:ext cx="6785665" cy="2861493"/>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9" name="Textplatzhalter 7">
            <a:extLst>
              <a:ext uri="{FF2B5EF4-FFF2-40B4-BE49-F238E27FC236}">
                <a16:creationId xmlns:a16="http://schemas.microsoft.com/office/drawing/2014/main" id="{F2E937FA-BCF1-43F0-939E-D8B89CD8F7E9}"/>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0" name="Rectangle 1">
            <a:extLst>
              <a:ext uri="{FF2B5EF4-FFF2-40B4-BE49-F238E27FC236}">
                <a16:creationId xmlns:a16="http://schemas.microsoft.com/office/drawing/2014/main" id="{6952DB19-5EDA-4F97-B680-8533DC159B27}"/>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3" name="Grafik 12">
            <a:hlinkClick r:id="rId2"/>
            <a:extLst>
              <a:ext uri="{FF2B5EF4-FFF2-40B4-BE49-F238E27FC236}">
                <a16:creationId xmlns:a16="http://schemas.microsoft.com/office/drawing/2014/main" id="{EA80F231-A9D9-4C0C-910C-3389582BCE1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582687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gramm">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663"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7" name="Diagrammplatzhalter 6">
            <a:extLst>
              <a:ext uri="{FF2B5EF4-FFF2-40B4-BE49-F238E27FC236}">
                <a16:creationId xmlns:a16="http://schemas.microsoft.com/office/drawing/2014/main" id="{504E7E2D-CE6A-60AB-F34D-23ADC48B633E}"/>
              </a:ext>
            </a:extLst>
          </p:cNvPr>
          <p:cNvSpPr>
            <a:spLocks noGrp="1"/>
          </p:cNvSpPr>
          <p:nvPr>
            <p:ph type="chart" sz="quarter" idx="21"/>
          </p:nvPr>
        </p:nvSpPr>
        <p:spPr>
          <a:xfrm>
            <a:off x="386837" y="2358208"/>
            <a:ext cx="6785659" cy="7222209"/>
          </a:xfrm>
        </p:spPr>
        <p:txBody>
          <a:bodyPr/>
          <a:lstStyle/>
          <a:p>
            <a:endParaRPr lang="de-DE" dirty="0"/>
          </a:p>
        </p:txBody>
      </p:sp>
      <p:sp>
        <p:nvSpPr>
          <p:cNvPr id="8" name="Textplatzhalter 7">
            <a:extLst>
              <a:ext uri="{FF2B5EF4-FFF2-40B4-BE49-F238E27FC236}">
                <a16:creationId xmlns:a16="http://schemas.microsoft.com/office/drawing/2014/main" id="{29D01628-41CF-4E03-919D-7C97288A1199}"/>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797F4CEC-B870-45FC-BAAD-06669FFEFBB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1" name="Grafik 10">
            <a:hlinkClick r:id="rId2"/>
            <a:extLst>
              <a:ext uri="{FF2B5EF4-FFF2-40B4-BE49-F238E27FC236}">
                <a16:creationId xmlns:a16="http://schemas.microsoft.com/office/drawing/2014/main" id="{A0967D68-B3EB-460C-88B1-EF58478AF29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663177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elle">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662"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6" name="Tabellenplatzhalter 5">
            <a:extLst>
              <a:ext uri="{FF2B5EF4-FFF2-40B4-BE49-F238E27FC236}">
                <a16:creationId xmlns:a16="http://schemas.microsoft.com/office/drawing/2014/main" id="{74648548-0ABE-C82C-8141-29460240DC41}"/>
              </a:ext>
            </a:extLst>
          </p:cNvPr>
          <p:cNvSpPr>
            <a:spLocks noGrp="1"/>
          </p:cNvSpPr>
          <p:nvPr>
            <p:ph type="tbl" sz="quarter" idx="22"/>
          </p:nvPr>
        </p:nvSpPr>
        <p:spPr>
          <a:xfrm>
            <a:off x="386837" y="2358209"/>
            <a:ext cx="6786000" cy="7222208"/>
          </a:xfrm>
        </p:spPr>
        <p:txBody>
          <a:bodyPr/>
          <a:lstStyle/>
          <a:p>
            <a:endParaRPr lang="de-DE" dirty="0"/>
          </a:p>
        </p:txBody>
      </p:sp>
      <p:sp>
        <p:nvSpPr>
          <p:cNvPr id="7" name="Textplatzhalter 7">
            <a:extLst>
              <a:ext uri="{FF2B5EF4-FFF2-40B4-BE49-F238E27FC236}">
                <a16:creationId xmlns:a16="http://schemas.microsoft.com/office/drawing/2014/main" id="{C69DDEDC-3E91-470F-AE57-5A06474F3484}"/>
              </a:ext>
            </a:extLst>
          </p:cNvPr>
          <p:cNvSpPr>
            <a:spLocks noGrp="1"/>
          </p:cNvSpPr>
          <p:nvPr>
            <p:ph type="body" sz="quarter" idx="23"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8" name="Rectangle 1">
            <a:extLst>
              <a:ext uri="{FF2B5EF4-FFF2-40B4-BE49-F238E27FC236}">
                <a16:creationId xmlns:a16="http://schemas.microsoft.com/office/drawing/2014/main" id="{9B2193C3-446F-44A3-BAE2-DD7497C9FC6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0" name="Grafik 9">
            <a:hlinkClick r:id="rId2"/>
            <a:extLst>
              <a:ext uri="{FF2B5EF4-FFF2-40B4-BE49-F238E27FC236}">
                <a16:creationId xmlns:a16="http://schemas.microsoft.com/office/drawing/2014/main" id="{0AE5041F-D393-40F0-B2AA-1C45582D09BA}"/>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402444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 Text + Bi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616" y="3120382"/>
            <a:ext cx="6786222"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10393" y="1"/>
            <a:ext cx="7559675" cy="2680854"/>
          </a:xfrm>
        </p:spPr>
        <p:txBody>
          <a:bodyPr/>
          <a:lstStyle/>
          <a:p>
            <a:endParaRPr lang="de-DE"/>
          </a:p>
        </p:txBody>
      </p:sp>
      <p:sp>
        <p:nvSpPr>
          <p:cNvPr id="11" name="Textplatzhalter 15">
            <a:extLst>
              <a:ext uri="{FF2B5EF4-FFF2-40B4-BE49-F238E27FC236}">
                <a16:creationId xmlns:a16="http://schemas.microsoft.com/office/drawing/2014/main" id="{66588148-17B1-37BF-234D-9D2E8A525452}"/>
              </a:ext>
            </a:extLst>
          </p:cNvPr>
          <p:cNvSpPr>
            <a:spLocks noGrp="1"/>
          </p:cNvSpPr>
          <p:nvPr>
            <p:ph type="body" sz="quarter" idx="20" hasCustomPrompt="1"/>
          </p:nvPr>
        </p:nvSpPr>
        <p:spPr>
          <a:xfrm>
            <a:off x="386838" y="4272383"/>
            <a:ext cx="6785666" cy="5308034"/>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5C433D44-A6FC-41AD-8854-97678EA77C2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pic>
        <p:nvPicPr>
          <p:cNvPr id="9" name="Grafik 8">
            <a:hlinkClick r:id="rId2"/>
            <a:extLst>
              <a:ext uri="{FF2B5EF4-FFF2-40B4-BE49-F238E27FC236}">
                <a16:creationId xmlns:a16="http://schemas.microsoft.com/office/drawing/2014/main" id="{55C28403-F7DE-49E2-80F5-FBFA76E1FEE6}"/>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386838" y="274139"/>
            <a:ext cx="891259" cy="584844"/>
          </a:xfrm>
          <a:prstGeom prst="rect">
            <a:avLst/>
          </a:prstGeom>
        </p:spPr>
      </p:pic>
    </p:spTree>
    <p:extLst>
      <p:ext uri="{BB962C8B-B14F-4D97-AF65-F5344CB8AC3E}">
        <p14:creationId xmlns:p14="http://schemas.microsoft.com/office/powerpoint/2010/main" val="22341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hasCustomPrompt="1"/>
          </p:nvPr>
        </p:nvSpPr>
        <p:spPr>
          <a:xfrm>
            <a:off x="386838" y="1320204"/>
            <a:ext cx="6786000" cy="898419"/>
          </a:xfrm>
        </p:spPr>
        <p:txBody>
          <a:bodyPr anchor="b"/>
          <a:lstStyle>
            <a:lvl1pPr>
              <a:defRPr sz="3200"/>
            </a:lvl1pPr>
          </a:lstStyle>
          <a:p>
            <a:r>
              <a:rPr lang="de-DE" dirty="0" err="1"/>
              <a:t>Iconsammlung</a:t>
            </a:r>
            <a:endParaRPr lang="de-DE" dirty="0"/>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pic>
        <p:nvPicPr>
          <p:cNvPr id="25" name="Grafik 24">
            <a:extLst>
              <a:ext uri="{FF2B5EF4-FFF2-40B4-BE49-F238E27FC236}">
                <a16:creationId xmlns:a16="http://schemas.microsoft.com/office/drawing/2014/main" id="{E7C5DA42-CD4B-A33F-E23D-76458D7F2AF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53" y="7585399"/>
            <a:ext cx="1087468" cy="271867"/>
          </a:xfrm>
          <a:prstGeom prst="rect">
            <a:avLst/>
          </a:prstGeom>
        </p:spPr>
      </p:pic>
      <p:pic>
        <p:nvPicPr>
          <p:cNvPr id="27" name="Grafik 26">
            <a:extLst>
              <a:ext uri="{FF2B5EF4-FFF2-40B4-BE49-F238E27FC236}">
                <a16:creationId xmlns:a16="http://schemas.microsoft.com/office/drawing/2014/main" id="{FA50405F-E1D1-58FF-6EB2-77290FD2E519}"/>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04579" y="7391132"/>
            <a:ext cx="762000" cy="660400"/>
          </a:xfrm>
          <a:prstGeom prst="rect">
            <a:avLst/>
          </a:prstGeom>
        </p:spPr>
      </p:pic>
      <p:pic>
        <p:nvPicPr>
          <p:cNvPr id="29" name="Grafik 28">
            <a:extLst>
              <a:ext uri="{FF2B5EF4-FFF2-40B4-BE49-F238E27FC236}">
                <a16:creationId xmlns:a16="http://schemas.microsoft.com/office/drawing/2014/main" id="{9FDEDCAB-A9DD-C2F1-1660-3F356FA6050E}"/>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79837" y="7338311"/>
            <a:ext cx="766041" cy="766041"/>
          </a:xfrm>
          <a:prstGeom prst="rect">
            <a:avLst/>
          </a:prstGeom>
        </p:spPr>
      </p:pic>
      <p:pic>
        <p:nvPicPr>
          <p:cNvPr id="8" name="Grafik 7">
            <a:extLst>
              <a:ext uri="{FF2B5EF4-FFF2-40B4-BE49-F238E27FC236}">
                <a16:creationId xmlns:a16="http://schemas.microsoft.com/office/drawing/2014/main" id="{05FD245F-4D43-63F4-ED54-AAD314543D7A}"/>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73836" y="3017405"/>
            <a:ext cx="787400" cy="355600"/>
          </a:xfrm>
          <a:prstGeom prst="rect">
            <a:avLst/>
          </a:prstGeom>
        </p:spPr>
      </p:pic>
      <p:pic>
        <p:nvPicPr>
          <p:cNvPr id="13" name="Grafik 12">
            <a:extLst>
              <a:ext uri="{FF2B5EF4-FFF2-40B4-BE49-F238E27FC236}">
                <a16:creationId xmlns:a16="http://schemas.microsoft.com/office/drawing/2014/main" id="{AE1E7A23-3A14-5F23-1560-03C293505737}"/>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62621" y="3017405"/>
            <a:ext cx="533400" cy="609600"/>
          </a:xfrm>
          <a:prstGeom prst="rect">
            <a:avLst/>
          </a:prstGeom>
        </p:spPr>
      </p:pic>
      <p:pic>
        <p:nvPicPr>
          <p:cNvPr id="15" name="Grafik 14">
            <a:extLst>
              <a:ext uri="{FF2B5EF4-FFF2-40B4-BE49-F238E27FC236}">
                <a16:creationId xmlns:a16="http://schemas.microsoft.com/office/drawing/2014/main" id="{93052D40-257B-9088-2998-4E49C8AEAAD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43339" y="3017405"/>
            <a:ext cx="584200" cy="495300"/>
          </a:xfrm>
          <a:prstGeom prst="rect">
            <a:avLst/>
          </a:prstGeom>
        </p:spPr>
      </p:pic>
      <p:pic>
        <p:nvPicPr>
          <p:cNvPr id="17" name="Grafik 16">
            <a:extLst>
              <a:ext uri="{FF2B5EF4-FFF2-40B4-BE49-F238E27FC236}">
                <a16:creationId xmlns:a16="http://schemas.microsoft.com/office/drawing/2014/main" id="{9052E332-2871-EACC-F06B-A30F2FE1930B}"/>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404774" y="3017405"/>
            <a:ext cx="698500" cy="482600"/>
          </a:xfrm>
          <a:prstGeom prst="rect">
            <a:avLst/>
          </a:prstGeom>
        </p:spPr>
      </p:pic>
      <p:pic>
        <p:nvPicPr>
          <p:cNvPr id="19" name="Grafik 18">
            <a:extLst>
              <a:ext uri="{FF2B5EF4-FFF2-40B4-BE49-F238E27FC236}">
                <a16:creationId xmlns:a16="http://schemas.microsoft.com/office/drawing/2014/main" id="{5ECBBC36-C8FC-36B3-63F3-5229EFFE1E7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431103" y="3004705"/>
            <a:ext cx="622300" cy="622300"/>
          </a:xfrm>
          <a:prstGeom prst="rect">
            <a:avLst/>
          </a:prstGeom>
        </p:spPr>
      </p:pic>
      <p:pic>
        <p:nvPicPr>
          <p:cNvPr id="21" name="Grafik 20">
            <a:extLst>
              <a:ext uri="{FF2B5EF4-FFF2-40B4-BE49-F238E27FC236}">
                <a16:creationId xmlns:a16="http://schemas.microsoft.com/office/drawing/2014/main" id="{4374C786-D7BD-08ED-493E-40CBF01B4BF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479382" y="3017405"/>
            <a:ext cx="673100" cy="571500"/>
          </a:xfrm>
          <a:prstGeom prst="rect">
            <a:avLst/>
          </a:prstGeom>
        </p:spPr>
      </p:pic>
      <p:pic>
        <p:nvPicPr>
          <p:cNvPr id="23" name="Grafik 22">
            <a:extLst>
              <a:ext uri="{FF2B5EF4-FFF2-40B4-BE49-F238E27FC236}">
                <a16:creationId xmlns:a16="http://schemas.microsoft.com/office/drawing/2014/main" id="{E1CD8AA2-EC70-662A-465F-D1EE14A48B79}"/>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06270" y="3017405"/>
            <a:ext cx="647700" cy="622300"/>
          </a:xfrm>
          <a:prstGeom prst="rect">
            <a:avLst/>
          </a:prstGeom>
        </p:spPr>
      </p:pic>
      <p:pic>
        <p:nvPicPr>
          <p:cNvPr id="45" name="Grafik 44">
            <a:extLst>
              <a:ext uri="{FF2B5EF4-FFF2-40B4-BE49-F238E27FC236}">
                <a16:creationId xmlns:a16="http://schemas.microsoft.com/office/drawing/2014/main" id="{A3FA4CD0-4B01-1A2D-8D55-8FA5226EA8BB}"/>
              </a:ext>
            </a:extLst>
          </p:cNvPr>
          <p:cNvPicPr>
            <a:picLocks noChangeAspect="1"/>
          </p:cNvPicPr>
          <p:nvPr userDrawn="1"/>
        </p:nvPicPr>
        <p:blipFill>
          <a:blip r:embed="rId22" cstate="email">
            <a:extLst>
              <a:ext uri="{28A0092B-C50C-407E-A947-70E740481C1C}">
                <a14:useLocalDpi xmlns:a14="http://schemas.microsoft.com/office/drawing/2010/main" val="0"/>
              </a:ext>
            </a:extLst>
          </a:blip>
          <a:stretch>
            <a:fillRect/>
          </a:stretch>
        </p:blipFill>
        <p:spPr>
          <a:xfrm>
            <a:off x="4523608" y="4360770"/>
            <a:ext cx="703931" cy="703931"/>
          </a:xfrm>
          <a:prstGeom prst="rect">
            <a:avLst/>
          </a:prstGeom>
        </p:spPr>
      </p:pic>
      <p:pic>
        <p:nvPicPr>
          <p:cNvPr id="47" name="Grafik 46">
            <a:extLst>
              <a:ext uri="{FF2B5EF4-FFF2-40B4-BE49-F238E27FC236}">
                <a16:creationId xmlns:a16="http://schemas.microsoft.com/office/drawing/2014/main" id="{AC8C1A12-6538-95E6-84A8-0475AF622FF0}"/>
              </a:ext>
            </a:extLst>
          </p:cNvPr>
          <p:cNvPicPr>
            <a:picLocks noChangeAspect="1"/>
          </p:cNvPicPr>
          <p:nvPr userDrawn="1"/>
        </p:nvPicPr>
        <p:blipFill>
          <a:blip r:embed="rId23" cstate="email">
            <a:extLst>
              <a:ext uri="{28A0092B-C50C-407E-A947-70E740481C1C}">
                <a14:useLocalDpi xmlns:a14="http://schemas.microsoft.com/office/drawing/2010/main" val="0"/>
              </a:ext>
            </a:extLst>
          </a:blip>
          <a:stretch>
            <a:fillRect/>
          </a:stretch>
        </p:blipFill>
        <p:spPr>
          <a:xfrm>
            <a:off x="1526830" y="4391602"/>
            <a:ext cx="673100" cy="673100"/>
          </a:xfrm>
          <a:prstGeom prst="rect">
            <a:avLst/>
          </a:prstGeom>
        </p:spPr>
      </p:pic>
      <p:pic>
        <p:nvPicPr>
          <p:cNvPr id="51" name="Grafik 50">
            <a:extLst>
              <a:ext uri="{FF2B5EF4-FFF2-40B4-BE49-F238E27FC236}">
                <a16:creationId xmlns:a16="http://schemas.microsoft.com/office/drawing/2014/main" id="{3AC9A899-DC34-7683-D4C3-5CB8CA4A7F1F}"/>
              </a:ext>
            </a:extLst>
          </p:cNvPr>
          <p:cNvPicPr>
            <a:picLocks noChangeAspect="1"/>
          </p:cNvPicPr>
          <p:nvPr userDrawn="1"/>
        </p:nvPicPr>
        <p:blipFill>
          <a:blip r:embed="rId24" cstate="email">
            <a:extLst>
              <a:ext uri="{28A0092B-C50C-407E-A947-70E740481C1C}">
                <a14:useLocalDpi xmlns:a14="http://schemas.microsoft.com/office/drawing/2010/main" val="0"/>
              </a:ext>
            </a:extLst>
          </a:blip>
          <a:stretch>
            <a:fillRect/>
          </a:stretch>
        </p:blipFill>
        <p:spPr>
          <a:xfrm>
            <a:off x="2541375" y="4404302"/>
            <a:ext cx="660400" cy="660400"/>
          </a:xfrm>
          <a:prstGeom prst="rect">
            <a:avLst/>
          </a:prstGeom>
        </p:spPr>
      </p:pic>
      <p:pic>
        <p:nvPicPr>
          <p:cNvPr id="57" name="Grafik 56">
            <a:extLst>
              <a:ext uri="{FF2B5EF4-FFF2-40B4-BE49-F238E27FC236}">
                <a16:creationId xmlns:a16="http://schemas.microsoft.com/office/drawing/2014/main" id="{D2F85161-A600-C83C-CBC8-0093B89EE63D}"/>
              </a:ext>
            </a:extLst>
          </p:cNvPr>
          <p:cNvPicPr>
            <a:picLocks noChangeAspect="1"/>
          </p:cNvPicPr>
          <p:nvPr userDrawn="1"/>
        </p:nvPicPr>
        <p:blipFill>
          <a:blip r:embed="rId25" cstate="email">
            <a:extLst>
              <a:ext uri="{28A0092B-C50C-407E-A947-70E740481C1C}">
                <a14:useLocalDpi xmlns:a14="http://schemas.microsoft.com/office/drawing/2010/main" val="0"/>
              </a:ext>
            </a:extLst>
          </a:blip>
          <a:stretch>
            <a:fillRect/>
          </a:stretch>
        </p:blipFill>
        <p:spPr>
          <a:xfrm>
            <a:off x="512285" y="4391602"/>
            <a:ext cx="673100" cy="673100"/>
          </a:xfrm>
          <a:prstGeom prst="rect">
            <a:avLst/>
          </a:prstGeom>
        </p:spPr>
      </p:pic>
      <p:pic>
        <p:nvPicPr>
          <p:cNvPr id="59" name="Grafik 58">
            <a:extLst>
              <a:ext uri="{FF2B5EF4-FFF2-40B4-BE49-F238E27FC236}">
                <a16:creationId xmlns:a16="http://schemas.microsoft.com/office/drawing/2014/main" id="{D664CB30-2257-FE18-B915-20B856659761}"/>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494063" y="4567810"/>
            <a:ext cx="766041" cy="496892"/>
          </a:xfrm>
          <a:prstGeom prst="rect">
            <a:avLst/>
          </a:prstGeom>
        </p:spPr>
      </p:pic>
      <p:pic>
        <p:nvPicPr>
          <p:cNvPr id="61" name="Grafik 60">
            <a:extLst>
              <a:ext uri="{FF2B5EF4-FFF2-40B4-BE49-F238E27FC236}">
                <a16:creationId xmlns:a16="http://schemas.microsoft.com/office/drawing/2014/main" id="{DB3AFCB0-39ED-A9BA-CD0D-BE079DBCD7C2}"/>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297340" y="7374826"/>
            <a:ext cx="703931" cy="703931"/>
          </a:xfrm>
          <a:prstGeom prst="rect">
            <a:avLst/>
          </a:prstGeom>
        </p:spPr>
      </p:pic>
      <p:sp>
        <p:nvSpPr>
          <p:cNvPr id="22" name="Textplatzhalter 7">
            <a:extLst>
              <a:ext uri="{FF2B5EF4-FFF2-40B4-BE49-F238E27FC236}">
                <a16:creationId xmlns:a16="http://schemas.microsoft.com/office/drawing/2014/main" id="{CD323318-1DA3-4B5A-8380-B6970F8CB72A}"/>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24" name="Rectangle 1">
            <a:extLst>
              <a:ext uri="{FF2B5EF4-FFF2-40B4-BE49-F238E27FC236}">
                <a16:creationId xmlns:a16="http://schemas.microsoft.com/office/drawing/2014/main" id="{ED0DF883-303B-4D9B-863A-EA44D0B26FF0}"/>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28" name="Grafik 27">
            <a:hlinkClick r:id="rId30"/>
            <a:extLst>
              <a:ext uri="{FF2B5EF4-FFF2-40B4-BE49-F238E27FC236}">
                <a16:creationId xmlns:a16="http://schemas.microsoft.com/office/drawing/2014/main" id="{D3192FD6-D71F-403C-A9E0-AE26BB47F0C6}"/>
              </a:ext>
            </a:extLst>
          </p:cNvPr>
          <p:cNvPicPr>
            <a:picLocks noChangeAspect="1"/>
          </p:cNvPicPr>
          <p:nvPr userDrawn="1"/>
        </p:nvPicPr>
        <p:blipFill>
          <a:blip r:embed="rId31">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1138740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sverzeichnis">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0F76EB92-2E5E-2E4E-826D-4D905BB36DF0}"/>
              </a:ext>
            </a:extLst>
          </p:cNvPr>
          <p:cNvSpPr/>
          <p:nvPr userDrawn="1"/>
        </p:nvSpPr>
        <p:spPr>
          <a:xfrm>
            <a:off x="-1" y="2240652"/>
            <a:ext cx="7559676" cy="819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p:cNvSpPr>
            <a:spLocks noGrp="1"/>
          </p:cNvSpPr>
          <p:nvPr>
            <p:ph type="title" hasCustomPrompt="1"/>
          </p:nvPr>
        </p:nvSpPr>
        <p:spPr>
          <a:xfrm>
            <a:off x="387172" y="840954"/>
            <a:ext cx="6785333" cy="1138934"/>
          </a:xfrm>
        </p:spPr>
        <p:txBody>
          <a:bodyPr anchor="b"/>
          <a:lstStyle>
            <a:lvl1pPr>
              <a:defRPr sz="4567" b="0"/>
            </a:lvl1pPr>
          </a:lstStyle>
          <a:p>
            <a:r>
              <a:rPr lang="en-US" dirty="0" err="1"/>
              <a:t>Inhaltsverzeichnis</a:t>
            </a:r>
            <a:endParaRPr lang="de-DE" dirty="0"/>
          </a:p>
        </p:txBody>
      </p:sp>
      <p:sp>
        <p:nvSpPr>
          <p:cNvPr id="8" name="Fußzeilenplatzhalter 7">
            <a:extLst>
              <a:ext uri="{FF2B5EF4-FFF2-40B4-BE49-F238E27FC236}">
                <a16:creationId xmlns:a16="http://schemas.microsoft.com/office/drawing/2014/main" id="{7A237806-6D78-7D4B-ABCA-D4D6D90CA39B}"/>
              </a:ext>
            </a:extLst>
          </p:cNvPr>
          <p:cNvSpPr>
            <a:spLocks noGrp="1"/>
          </p:cNvSpPr>
          <p:nvPr>
            <p:ph type="ftr" sz="quarter" idx="22"/>
          </p:nvPr>
        </p:nvSpPr>
        <p:spPr/>
        <p:txBody>
          <a:bodyPr/>
          <a:lstStyle>
            <a:lvl1pPr>
              <a:defRPr>
                <a:solidFill>
                  <a:schemeClr val="bg1"/>
                </a:solidFill>
              </a:defRPr>
            </a:lvl1pPr>
          </a:lstStyle>
          <a:p>
            <a:fld id="{9302D2D9-6C41-8943-9065-B4377A0BA008}" type="slidenum">
              <a:rPr lang="de-DE" smtClean="0"/>
              <a:pPr/>
              <a:t>‹Nr.›</a:t>
            </a:fld>
            <a:endParaRPr lang="de-DE" dirty="0"/>
          </a:p>
        </p:txBody>
      </p:sp>
      <p:sp>
        <p:nvSpPr>
          <p:cNvPr id="16" name="Textplatzhalter 15"/>
          <p:cNvSpPr>
            <a:spLocks noGrp="1"/>
          </p:cNvSpPr>
          <p:nvPr>
            <p:ph type="body" sz="quarter" idx="20" hasCustomPrompt="1"/>
          </p:nvPr>
        </p:nvSpPr>
        <p:spPr>
          <a:xfrm>
            <a:off x="387171" y="2577630"/>
            <a:ext cx="3945813" cy="7025651"/>
          </a:xfrm>
        </p:spPr>
        <p:txBody>
          <a:bodyPr/>
          <a:lstStyle>
            <a:lvl1pPr marL="0" marR="0" indent="-246596" algn="l" defTabSz="1391900" rtl="0" eaLnBrk="1" fontAlgn="base" latinLnBrk="0" hangingPunct="1">
              <a:lnSpc>
                <a:spcPts val="3653"/>
              </a:lnSpc>
              <a:spcBef>
                <a:spcPct val="0"/>
              </a:spcBef>
              <a:spcAft>
                <a:spcPts val="609"/>
              </a:spcAft>
              <a:buClrTx/>
              <a:buSzTx/>
              <a:buFontTx/>
              <a:buNone/>
              <a:tabLst/>
              <a:defRPr sz="2436">
                <a:solidFill>
                  <a:schemeClr val="bg1"/>
                </a:solidFill>
              </a:defRPr>
            </a:lvl1pPr>
            <a:lvl2pPr>
              <a:defRPr sz="2436"/>
            </a:lvl2pPr>
            <a:lvl3pPr marL="821988" indent="-241116">
              <a:spcAft>
                <a:spcPts val="609"/>
              </a:spcAft>
              <a:buClr>
                <a:srgbClr val="045D9A"/>
              </a:buClr>
              <a:defRPr sz="2436" baseline="0"/>
            </a:lvl3pPr>
            <a:lvl4pPr marL="821988" indent="-241116">
              <a:spcAft>
                <a:spcPts val="609"/>
              </a:spcAft>
              <a:buClr>
                <a:srgbClr val="045D9A"/>
              </a:buClr>
              <a:defRPr sz="2436" baseline="0"/>
            </a:lvl4pPr>
            <a:lvl5pPr marL="821988" indent="-241116">
              <a:spcAft>
                <a:spcPts val="609"/>
              </a:spcAft>
              <a:defRPr sz="1827" baseline="0"/>
            </a:lvl5pPr>
          </a:lstStyle>
          <a:p>
            <a:pPr lvl="0"/>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lvl="0"/>
            <a:endParaRPr lang="de-DE" dirty="0"/>
          </a:p>
          <a:p>
            <a:pPr lvl="0"/>
            <a:endParaRPr lang="de-DE" dirty="0"/>
          </a:p>
          <a:p>
            <a:pPr lvl="0"/>
            <a:endParaRPr lang="de-DE" dirty="0"/>
          </a:p>
        </p:txBody>
      </p:sp>
      <p:sp>
        <p:nvSpPr>
          <p:cNvPr id="11" name="Textplatzhalter 15">
            <a:extLst>
              <a:ext uri="{FF2B5EF4-FFF2-40B4-BE49-F238E27FC236}">
                <a16:creationId xmlns:a16="http://schemas.microsoft.com/office/drawing/2014/main" id="{23D83593-D895-2F47-A675-CE4236B4A1EF}"/>
              </a:ext>
            </a:extLst>
          </p:cNvPr>
          <p:cNvSpPr>
            <a:spLocks noGrp="1"/>
          </p:cNvSpPr>
          <p:nvPr>
            <p:ph type="body" sz="quarter" idx="21" hasCustomPrompt="1"/>
          </p:nvPr>
        </p:nvSpPr>
        <p:spPr>
          <a:xfrm>
            <a:off x="4621115" y="2577630"/>
            <a:ext cx="2551390" cy="7025651"/>
          </a:xfrm>
        </p:spPr>
        <p:txBody>
          <a:bodyPr/>
          <a:lstStyle>
            <a:lvl1pPr marL="0" marR="0" indent="-246596" algn="r" defTabSz="1391900" rtl="0" eaLnBrk="1" fontAlgn="base" latinLnBrk="0" hangingPunct="1">
              <a:lnSpc>
                <a:spcPts val="3653"/>
              </a:lnSpc>
              <a:spcBef>
                <a:spcPct val="0"/>
              </a:spcBef>
              <a:spcAft>
                <a:spcPts val="609"/>
              </a:spcAft>
              <a:buClrTx/>
              <a:buSzTx/>
              <a:buFontTx/>
              <a:buNone/>
              <a:tabLst/>
              <a:defRPr sz="2436">
                <a:solidFill>
                  <a:schemeClr val="bg1"/>
                </a:solidFill>
              </a:defRPr>
            </a:lvl1pPr>
            <a:lvl2pPr>
              <a:defRPr sz="2131"/>
            </a:lvl2pPr>
            <a:lvl3pPr marL="821988" indent="-241116">
              <a:spcAft>
                <a:spcPts val="609"/>
              </a:spcAft>
              <a:buClr>
                <a:srgbClr val="045D9A"/>
              </a:buClr>
              <a:defRPr sz="1827" baseline="0"/>
            </a:lvl3pPr>
            <a:lvl4pPr marL="821988" indent="-241116">
              <a:spcAft>
                <a:spcPts val="609"/>
              </a:spcAft>
              <a:buClr>
                <a:srgbClr val="045D9A"/>
              </a:buClr>
              <a:defRPr sz="1827" baseline="0"/>
            </a:lvl4pPr>
            <a:lvl5pPr marL="821988" indent="-241116">
              <a:spcAft>
                <a:spcPts val="609"/>
              </a:spcAft>
              <a:defRPr sz="1827" baseline="0"/>
            </a:lvl5pPr>
          </a:lstStyle>
          <a:p>
            <a:pPr lvl="0"/>
            <a:r>
              <a:rPr lang="de-DE" dirty="0"/>
              <a:t>………………….. 2</a:t>
            </a:r>
          </a:p>
          <a:p>
            <a:pPr lvl="0"/>
            <a:r>
              <a:rPr lang="de-DE" dirty="0"/>
              <a:t>………………….. 3</a:t>
            </a:r>
          </a:p>
          <a:p>
            <a:pPr lvl="0"/>
            <a:r>
              <a:rPr lang="de-DE" dirty="0"/>
              <a:t>………………….. 4</a:t>
            </a:r>
          </a:p>
          <a:p>
            <a:pPr lvl="0"/>
            <a:r>
              <a:rPr lang="de-DE" dirty="0"/>
              <a:t>………………….. 5</a:t>
            </a:r>
          </a:p>
          <a:p>
            <a:pPr lvl="0"/>
            <a:r>
              <a:rPr lang="de-DE" dirty="0"/>
              <a:t>………………….. 6</a:t>
            </a:r>
          </a:p>
          <a:p>
            <a:pPr lvl="0"/>
            <a:r>
              <a:rPr lang="de-DE" dirty="0"/>
              <a:t>………………….. 7</a:t>
            </a:r>
          </a:p>
          <a:p>
            <a:pPr lvl="0"/>
            <a:r>
              <a:rPr lang="de-DE" dirty="0"/>
              <a:t>………………….. 8</a:t>
            </a:r>
          </a:p>
          <a:p>
            <a:pPr lvl="0"/>
            <a:r>
              <a:rPr lang="de-DE" dirty="0"/>
              <a:t>………………….. 9</a:t>
            </a:r>
          </a:p>
          <a:p>
            <a:pPr lvl="0"/>
            <a:r>
              <a:rPr lang="de-DE" dirty="0"/>
              <a:t>………………… 10</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11</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12</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13</a:t>
            </a:r>
          </a:p>
          <a:p>
            <a:pPr marL="0" marR="0" lvl="0" indent="-246596" algn="r" defTabSz="1391900" rtl="0" eaLnBrk="1" fontAlgn="base" latinLnBrk="0" hangingPunct="1">
              <a:lnSpc>
                <a:spcPts val="3653"/>
              </a:lnSpc>
              <a:spcBef>
                <a:spcPct val="0"/>
              </a:spcBef>
              <a:spcAft>
                <a:spcPts val="609"/>
              </a:spcAft>
              <a:buClrTx/>
              <a:buSzTx/>
              <a:buFontTx/>
              <a:buNone/>
              <a:tabLst/>
              <a:defRPr/>
            </a:pPr>
            <a:endParaRPr lang="de-DE" dirty="0"/>
          </a:p>
        </p:txBody>
      </p:sp>
      <p:sp>
        <p:nvSpPr>
          <p:cNvPr id="9" name="Textplatzhalter 7">
            <a:extLst>
              <a:ext uri="{FF2B5EF4-FFF2-40B4-BE49-F238E27FC236}">
                <a16:creationId xmlns:a16="http://schemas.microsoft.com/office/drawing/2014/main" id="{F51A3F07-7307-45EF-8CFE-C83E508E733C}"/>
              </a:ext>
            </a:extLst>
          </p:cNvPr>
          <p:cNvSpPr>
            <a:spLocks noGrp="1"/>
          </p:cNvSpPr>
          <p:nvPr>
            <p:ph type="body" sz="quarter" idx="23"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Tree>
    <p:extLst>
      <p:ext uri="{BB962C8B-B14F-4D97-AF65-F5344CB8AC3E}">
        <p14:creationId xmlns:p14="http://schemas.microsoft.com/office/powerpoint/2010/main" val="123440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apitel">
    <p:spTree>
      <p:nvGrpSpPr>
        <p:cNvPr id="1" name=""/>
        <p:cNvGrpSpPr/>
        <p:nvPr/>
      </p:nvGrpSpPr>
      <p:grpSpPr>
        <a:xfrm>
          <a:off x="0" y="0"/>
          <a:ext cx="0" cy="0"/>
          <a:chOff x="0" y="0"/>
          <a:chExt cx="0" cy="0"/>
        </a:xfrm>
      </p:grpSpPr>
      <p:sp>
        <p:nvSpPr>
          <p:cNvPr id="17" name="Bildplatzhalter 6">
            <a:extLst>
              <a:ext uri="{FF2B5EF4-FFF2-40B4-BE49-F238E27FC236}">
                <a16:creationId xmlns:a16="http://schemas.microsoft.com/office/drawing/2014/main" id="{F0735D9A-6161-274D-99EA-C18E1BA16D56}"/>
              </a:ext>
            </a:extLst>
          </p:cNvPr>
          <p:cNvSpPr>
            <a:spLocks noGrp="1"/>
          </p:cNvSpPr>
          <p:nvPr>
            <p:ph type="pic" sz="quarter" idx="14"/>
          </p:nvPr>
        </p:nvSpPr>
        <p:spPr>
          <a:xfrm>
            <a:off x="-1" y="-12341"/>
            <a:ext cx="7555962" cy="6641741"/>
          </a:xfrm>
        </p:spPr>
        <p:txBody>
          <a:bodyPr/>
          <a:lstStyle/>
          <a:p>
            <a:endParaRPr lang="de-DE"/>
          </a:p>
        </p:txBody>
      </p:sp>
      <p:sp>
        <p:nvSpPr>
          <p:cNvPr id="5" name="Rechteck 4">
            <a:extLst>
              <a:ext uri="{FF2B5EF4-FFF2-40B4-BE49-F238E27FC236}">
                <a16:creationId xmlns:a16="http://schemas.microsoft.com/office/drawing/2014/main" id="{A6D83E11-7027-E04C-AB1C-80CCDAFD62DA}"/>
              </a:ext>
            </a:extLst>
          </p:cNvPr>
          <p:cNvSpPr/>
          <p:nvPr userDrawn="1"/>
        </p:nvSpPr>
        <p:spPr>
          <a:xfrm>
            <a:off x="572659" y="4322618"/>
            <a:ext cx="5400000" cy="486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AEAB9494-A4A4-184D-9C12-71495914D870}"/>
              </a:ext>
            </a:extLst>
          </p:cNvPr>
          <p:cNvSpPr>
            <a:spLocks noGrp="1"/>
          </p:cNvSpPr>
          <p:nvPr>
            <p:ph type="title" hasCustomPrompt="1"/>
          </p:nvPr>
        </p:nvSpPr>
        <p:spPr>
          <a:xfrm>
            <a:off x="889699" y="4655127"/>
            <a:ext cx="4765920" cy="4145973"/>
          </a:xfrm>
        </p:spPr>
        <p:txBody>
          <a:bodyPr anchor="b"/>
          <a:lstStyle>
            <a:lvl1pPr>
              <a:lnSpc>
                <a:spcPts val="5000"/>
              </a:lnSpc>
              <a:defRPr sz="4800" b="0">
                <a:solidFill>
                  <a:schemeClr val="bg1"/>
                </a:solidFill>
              </a:defRPr>
            </a:lvl1pPr>
          </a:lstStyle>
          <a:p>
            <a:r>
              <a:rPr lang="de-DE" dirty="0"/>
              <a:t>MASTERTITELFORMAT BEARBEITEN</a:t>
            </a:r>
          </a:p>
        </p:txBody>
      </p:sp>
    </p:spTree>
    <p:extLst>
      <p:ext uri="{BB962C8B-B14F-4D97-AF65-F5344CB8AC3E}">
        <p14:creationId xmlns:p14="http://schemas.microsoft.com/office/powerpoint/2010/main" val="961129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9" cy="455354"/>
          </a:xfrm>
        </p:spPr>
        <p:txBody>
          <a:bodyPr/>
          <a:lstStyle/>
          <a:p>
            <a:fld id="{9302D2D9-6C41-8943-9065-B4377A0BA008}" type="slidenum">
              <a:rPr lang="de-DE" smtClean="0"/>
              <a:pPr/>
              <a:t>‹Nr.›</a:t>
            </a:fld>
            <a:endParaRPr lang="de-DE" dirty="0"/>
          </a:p>
        </p:txBody>
      </p:sp>
      <p:sp>
        <p:nvSpPr>
          <p:cNvPr id="11" name="Textplatzhalter 15">
            <a:extLst>
              <a:ext uri="{FF2B5EF4-FFF2-40B4-BE49-F238E27FC236}">
                <a16:creationId xmlns:a16="http://schemas.microsoft.com/office/drawing/2014/main" id="{043B2F0A-12DD-55DC-E348-AE407CD45524}"/>
              </a:ext>
            </a:extLst>
          </p:cNvPr>
          <p:cNvSpPr>
            <a:spLocks noGrp="1"/>
          </p:cNvSpPr>
          <p:nvPr userDrawn="1">
            <p:ph type="body" sz="quarter" idx="21" hasCustomPrompt="1"/>
          </p:nvPr>
        </p:nvSpPr>
        <p:spPr>
          <a:xfrm>
            <a:off x="386837" y="2358208"/>
            <a:ext cx="6786000" cy="7222209"/>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atin typeface="+mn-lt"/>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atin typeface="+mn-l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atin typeface="+mn-lt"/>
              </a:defRPr>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mn-lt"/>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DD5901EC-836A-4DEE-BCA5-07C74A469FB2}"/>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C9A50511-65FC-4208-9105-20C4E2294AD4}"/>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8" name="Grafik 17">
            <a:hlinkClick r:id="rId2"/>
            <a:extLst>
              <a:ext uri="{FF2B5EF4-FFF2-40B4-BE49-F238E27FC236}">
                <a16:creationId xmlns:a16="http://schemas.microsoft.com/office/drawing/2014/main" id="{B7395423-CE86-4978-BAF5-FD02636014C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2635308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204828"/>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userDrawn="1">
            <p:ph type="body" sz="quarter" idx="21" hasCustomPrompt="1"/>
          </p:nvPr>
        </p:nvSpPr>
        <p:spPr>
          <a:xfrm>
            <a:off x="386837" y="1103248"/>
            <a:ext cx="6786000" cy="8477170"/>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atin typeface="+mn-lt"/>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atin typeface="+mn-l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atin typeface="+mn-lt"/>
              </a:defRPr>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mn-lt"/>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DD5901EC-836A-4DEE-BCA5-07C74A469FB2}"/>
              </a:ext>
            </a:extLst>
          </p:cNvPr>
          <p:cNvSpPr>
            <a:spLocks noGrp="1"/>
          </p:cNvSpPr>
          <p:nvPr>
            <p:ph type="body" sz="quarter" idx="22" hasCustomPrompt="1"/>
          </p:nvPr>
        </p:nvSpPr>
        <p:spPr>
          <a:xfrm>
            <a:off x="386837" y="9779218"/>
            <a:ext cx="5556763" cy="455354"/>
          </a:xfrm>
        </p:spPr>
        <p:txBody>
          <a:bodyPr anchor="ctr"/>
          <a:lstStyle>
            <a:lvl1pPr>
              <a:lnSpc>
                <a:spcPct val="100000"/>
              </a:lnSpc>
              <a:defRPr sz="1400">
                <a:solidFill>
                  <a:schemeClr val="bg1"/>
                </a:solidFill>
              </a:defRPr>
            </a:lvl1pPr>
          </a:lstStyle>
          <a:p>
            <a:pPr lvl="0"/>
            <a:r>
              <a:rPr lang="de-DE" dirty="0"/>
              <a:t>Fußzeile</a:t>
            </a:r>
          </a:p>
        </p:txBody>
      </p:sp>
      <p:grpSp>
        <p:nvGrpSpPr>
          <p:cNvPr id="5" name="Gruppieren 4">
            <a:extLst>
              <a:ext uri="{FF2B5EF4-FFF2-40B4-BE49-F238E27FC236}">
                <a16:creationId xmlns:a16="http://schemas.microsoft.com/office/drawing/2014/main" id="{DA065055-D584-D124-16D1-1B0B61D2F009}"/>
              </a:ext>
            </a:extLst>
          </p:cNvPr>
          <p:cNvGrpSpPr/>
          <p:nvPr userDrawn="1"/>
        </p:nvGrpSpPr>
        <p:grpSpPr>
          <a:xfrm>
            <a:off x="5959142" y="9580417"/>
            <a:ext cx="1213363" cy="852956"/>
            <a:chOff x="5959474" y="9287995"/>
            <a:chExt cx="1213363" cy="852956"/>
          </a:xfrm>
        </p:grpSpPr>
        <p:sp>
          <p:nvSpPr>
            <p:cNvPr id="9" name="Rectangle 1">
              <a:extLst>
                <a:ext uri="{FF2B5EF4-FFF2-40B4-BE49-F238E27FC236}">
                  <a16:creationId xmlns:a16="http://schemas.microsoft.com/office/drawing/2014/main" id="{C9A50511-65FC-4208-9105-20C4E2294AD4}"/>
                </a:ext>
              </a:extLst>
            </p:cNvPr>
            <p:cNvSpPr/>
            <p:nvPr userDrawn="1"/>
          </p:nvSpPr>
          <p:spPr>
            <a:xfrm>
              <a:off x="5959474" y="9287995"/>
              <a:ext cx="1213363" cy="852956"/>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8" name="Grafik 17">
              <a:hlinkClick r:id="rId2"/>
              <a:extLst>
                <a:ext uri="{FF2B5EF4-FFF2-40B4-BE49-F238E27FC236}">
                  <a16:creationId xmlns:a16="http://schemas.microsoft.com/office/drawing/2014/main" id="{B7395423-CE86-4978-BAF5-FD02636014C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6120526" y="9422051"/>
              <a:ext cx="891259" cy="584844"/>
            </a:xfrm>
            <a:prstGeom prst="rect">
              <a:avLst/>
            </a:prstGeom>
          </p:spPr>
        </p:pic>
      </p:grpSp>
      <p:pic>
        <p:nvPicPr>
          <p:cNvPr id="4" name="Grafik 3">
            <a:extLst>
              <a:ext uri="{FF2B5EF4-FFF2-40B4-BE49-F238E27FC236}">
                <a16:creationId xmlns:a16="http://schemas.microsoft.com/office/drawing/2014/main" id="{9B75ADF4-7E34-2A76-FCDA-D0299E23BD11}"/>
              </a:ext>
            </a:extLst>
          </p:cNvPr>
          <p:cNvPicPr>
            <a:picLocks noChangeAspect="1"/>
          </p:cNvPicPr>
          <p:nvPr userDrawn="1"/>
        </p:nvPicPr>
        <p:blipFill>
          <a:blip r:embed="rId4">
            <a:clrChange>
              <a:clrFrom>
                <a:srgbClr val="FFFFFF"/>
              </a:clrFrom>
              <a:clrTo>
                <a:srgbClr val="FFFFFF">
                  <a:alpha val="0"/>
                </a:srgbClr>
              </a:clrTo>
            </a:clrChange>
          </a:blip>
          <a:srcRect t="13488" b="14389"/>
          <a:stretch/>
        </p:blipFill>
        <p:spPr>
          <a:xfrm>
            <a:off x="4718040" y="9609717"/>
            <a:ext cx="1240769" cy="782852"/>
          </a:xfrm>
          <a:prstGeom prst="rect">
            <a:avLst/>
          </a:prstGeom>
        </p:spPr>
      </p:pic>
    </p:spTree>
    <p:extLst>
      <p:ext uri="{BB962C8B-B14F-4D97-AF65-F5344CB8AC3E}">
        <p14:creationId xmlns:p14="http://schemas.microsoft.com/office/powerpoint/2010/main" val="1938183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2358202"/>
            <a:ext cx="6786000" cy="4691141"/>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5" name="Rectangle 1">
            <a:extLst>
              <a:ext uri="{FF2B5EF4-FFF2-40B4-BE49-F238E27FC236}">
                <a16:creationId xmlns:a16="http://schemas.microsoft.com/office/drawing/2014/main" id="{6B4E0A43-C445-2334-7DDF-ACA20615C931}"/>
              </a:ext>
            </a:extLst>
          </p:cNvPr>
          <p:cNvSpPr/>
          <p:nvPr userDrawn="1"/>
        </p:nvSpPr>
        <p:spPr>
          <a:xfrm>
            <a:off x="3906982" y="7223760"/>
            <a:ext cx="3265200" cy="2353003"/>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6" name="Picture 2" descr="A blue circle with a letter i in it&#10;&#10;Description automatically generated">
            <a:extLst>
              <a:ext uri="{FF2B5EF4-FFF2-40B4-BE49-F238E27FC236}">
                <a16:creationId xmlns:a16="http://schemas.microsoft.com/office/drawing/2014/main" id="{744F2594-51E7-DCA6-5309-FEF50136E6B1}"/>
              </a:ext>
            </a:extLst>
          </p:cNvPr>
          <p:cNvPicPr>
            <a:picLocks noChangeAspect="1"/>
          </p:cNvPicPr>
          <p:nvPr userDrawn="1"/>
        </p:nvPicPr>
        <p:blipFill>
          <a:blip r:embed="rId2"/>
          <a:stretch>
            <a:fillRect/>
          </a:stretch>
        </p:blipFill>
        <p:spPr>
          <a:xfrm>
            <a:off x="6696215" y="7323409"/>
            <a:ext cx="360000" cy="360000"/>
          </a:xfrm>
          <a:prstGeom prst="rect">
            <a:avLst/>
          </a:prstGeom>
        </p:spPr>
      </p:pic>
      <p:sp>
        <p:nvSpPr>
          <p:cNvPr id="8" name="Textplatzhalter 15">
            <a:extLst>
              <a:ext uri="{FF2B5EF4-FFF2-40B4-BE49-F238E27FC236}">
                <a16:creationId xmlns:a16="http://schemas.microsoft.com/office/drawing/2014/main" id="{5F313602-61C8-001D-AFC9-AFB213A8AC87}"/>
              </a:ext>
            </a:extLst>
          </p:cNvPr>
          <p:cNvSpPr>
            <a:spLocks noGrp="1"/>
          </p:cNvSpPr>
          <p:nvPr>
            <p:ph type="body" sz="quarter" idx="22" hasCustomPrompt="1"/>
          </p:nvPr>
        </p:nvSpPr>
        <p:spPr>
          <a:xfrm>
            <a:off x="386838" y="7223760"/>
            <a:ext cx="3265856" cy="2353006"/>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Roboto Light" panose="02000000000000000000" pitchFamily="2" charset="0"/>
                <a:ea typeface="Roboto Light" panose="02000000000000000000" pitchFamily="2" charset="0"/>
              </a:defRPr>
            </a:lvl6pPr>
          </a:lstStyle>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14" name="Textplatzhalter 13">
            <a:extLst>
              <a:ext uri="{FF2B5EF4-FFF2-40B4-BE49-F238E27FC236}">
                <a16:creationId xmlns:a16="http://schemas.microsoft.com/office/drawing/2014/main" id="{A13EA59D-A1D4-27B1-64AD-E0C0DC277F72}"/>
              </a:ext>
            </a:extLst>
          </p:cNvPr>
          <p:cNvSpPr>
            <a:spLocks noGrp="1"/>
          </p:cNvSpPr>
          <p:nvPr>
            <p:ph type="body" sz="quarter" idx="23" hasCustomPrompt="1"/>
          </p:nvPr>
        </p:nvSpPr>
        <p:spPr>
          <a:xfrm>
            <a:off x="3906982" y="7897427"/>
            <a:ext cx="3265855" cy="1679344"/>
          </a:xfrm>
        </p:spPr>
        <p:txBody>
          <a:bodyPr lIns="108000" rIns="108000"/>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a:solidFill>
                  <a:schemeClr val="accent1"/>
                </a:solidFill>
              </a:defRPr>
            </a:lvl6pPr>
          </a:lstStyle>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mn-lt"/>
                <a:ea typeface="Roboto Light" panose="02000000000000000000" pitchFamily="2" charset="0"/>
              </a:rPr>
              <a:t>Dritte Ebene</a:t>
            </a:r>
          </a:p>
        </p:txBody>
      </p:sp>
      <p:sp>
        <p:nvSpPr>
          <p:cNvPr id="15" name="Textplatzhalter 13">
            <a:extLst>
              <a:ext uri="{FF2B5EF4-FFF2-40B4-BE49-F238E27FC236}">
                <a16:creationId xmlns:a16="http://schemas.microsoft.com/office/drawing/2014/main" id="{C6FA7B76-0A79-A396-B675-FCBE4A93F62E}"/>
              </a:ext>
            </a:extLst>
          </p:cNvPr>
          <p:cNvSpPr>
            <a:spLocks noGrp="1"/>
          </p:cNvSpPr>
          <p:nvPr>
            <p:ph type="body" sz="quarter" idx="24" hasCustomPrompt="1"/>
          </p:nvPr>
        </p:nvSpPr>
        <p:spPr>
          <a:xfrm>
            <a:off x="3906982" y="7283809"/>
            <a:ext cx="3265855" cy="439200"/>
          </a:xfrm>
        </p:spPr>
        <p:txBody>
          <a:bodyPr lIns="108000" rIns="108000" anchor="ctr"/>
          <a:lstStyle>
            <a:lvl1pPr>
              <a:lnSpc>
                <a:spcPct val="100000"/>
              </a:lnSpc>
              <a:defRPr sz="1600" b="1" i="0">
                <a:solidFill>
                  <a:schemeClr val="accent1"/>
                </a:solidFill>
                <a:latin typeface="Calibri" panose="020F0502020204030204" pitchFamily="34" charset="0"/>
                <a:cs typeface="Calibri" panose="020F0502020204030204" pitchFamily="34" charset="0"/>
              </a:defRPr>
            </a:lvl1pPr>
            <a:lvl2pPr>
              <a:defRPr sz="1800">
                <a:solidFill>
                  <a:schemeClr val="accent1"/>
                </a:solidFill>
              </a:defRPr>
            </a:lvl2pPr>
            <a:lvl3pPr>
              <a:defRPr sz="1800">
                <a:solidFill>
                  <a:schemeClr val="accent1"/>
                </a:solidFill>
              </a:defRPr>
            </a:lvl3pPr>
          </a:lstStyle>
          <a:p>
            <a:pPr lvl="0"/>
            <a:r>
              <a:rPr lang="de-DE" dirty="0"/>
              <a:t>Headline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Textplatzhalter 7">
            <a:extLst>
              <a:ext uri="{FF2B5EF4-FFF2-40B4-BE49-F238E27FC236}">
                <a16:creationId xmlns:a16="http://schemas.microsoft.com/office/drawing/2014/main" id="{67DB78CB-6EC4-4AB1-8847-ED080AB18D27}"/>
              </a:ext>
            </a:extLst>
          </p:cNvPr>
          <p:cNvSpPr>
            <a:spLocks noGrp="1"/>
          </p:cNvSpPr>
          <p:nvPr>
            <p:ph type="body" sz="quarter" idx="25"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6" name="Rectangle 1">
            <a:extLst>
              <a:ext uri="{FF2B5EF4-FFF2-40B4-BE49-F238E27FC236}">
                <a16:creationId xmlns:a16="http://schemas.microsoft.com/office/drawing/2014/main" id="{B99BBA69-B3C0-461E-8B36-F71C6D864C54}"/>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8" name="Grafik 17">
            <a:hlinkClick r:id="rId3"/>
            <a:extLst>
              <a:ext uri="{FF2B5EF4-FFF2-40B4-BE49-F238E27FC236}">
                <a16:creationId xmlns:a16="http://schemas.microsoft.com/office/drawing/2014/main" id="{B0394130-9794-4E0C-BFF9-F9E501A03034}"/>
              </a:ext>
            </a:extLst>
          </p:cNvPr>
          <p:cNvPicPr>
            <a:picLocks noChangeAspect="1"/>
          </p:cNvPicPr>
          <p:nvPr userDrawn="1"/>
        </p:nvPicPr>
        <p:blipFill>
          <a:blip r:embed="rId4">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074285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2358208"/>
            <a:ext cx="6786000" cy="6346556"/>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Rectangle 1">
            <a:extLst>
              <a:ext uri="{FF2B5EF4-FFF2-40B4-BE49-F238E27FC236}">
                <a16:creationId xmlns:a16="http://schemas.microsoft.com/office/drawing/2014/main" id="{7786DB84-82A0-4A12-8811-D79CEB8B9599}"/>
              </a:ext>
            </a:extLst>
          </p:cNvPr>
          <p:cNvSpPr/>
          <p:nvPr userDrawn="1"/>
        </p:nvSpPr>
        <p:spPr>
          <a:xfrm>
            <a:off x="386837" y="8844350"/>
            <a:ext cx="6786000" cy="739706"/>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3" name="Picture 2" descr="A blue circle with a letter i in it&#10;&#10;Description automatically generated">
            <a:extLst>
              <a:ext uri="{FF2B5EF4-FFF2-40B4-BE49-F238E27FC236}">
                <a16:creationId xmlns:a16="http://schemas.microsoft.com/office/drawing/2014/main" id="{FB2C3C66-65D1-4BCA-BFF9-D9ADD55A4722}"/>
              </a:ext>
            </a:extLst>
          </p:cNvPr>
          <p:cNvPicPr>
            <a:picLocks noChangeAspect="1"/>
          </p:cNvPicPr>
          <p:nvPr userDrawn="1"/>
        </p:nvPicPr>
        <p:blipFill>
          <a:blip r:embed="rId2"/>
          <a:stretch>
            <a:fillRect/>
          </a:stretch>
        </p:blipFill>
        <p:spPr>
          <a:xfrm>
            <a:off x="6705083" y="9034200"/>
            <a:ext cx="360000" cy="360000"/>
          </a:xfrm>
          <a:prstGeom prst="rect">
            <a:avLst/>
          </a:prstGeom>
        </p:spPr>
      </p:pic>
      <p:sp>
        <p:nvSpPr>
          <p:cNvPr id="16" name="Textplatzhalter 13">
            <a:extLst>
              <a:ext uri="{FF2B5EF4-FFF2-40B4-BE49-F238E27FC236}">
                <a16:creationId xmlns:a16="http://schemas.microsoft.com/office/drawing/2014/main" id="{7A7F2628-B45C-4794-A5AF-3E880729DC64}"/>
              </a:ext>
            </a:extLst>
          </p:cNvPr>
          <p:cNvSpPr>
            <a:spLocks noGrp="1"/>
          </p:cNvSpPr>
          <p:nvPr>
            <p:ph type="body" sz="quarter" idx="23" hasCustomPrompt="1"/>
          </p:nvPr>
        </p:nvSpPr>
        <p:spPr>
          <a:xfrm>
            <a:off x="386837" y="8844349"/>
            <a:ext cx="6786000" cy="739703"/>
          </a:xfrm>
        </p:spPr>
        <p:txBody>
          <a:bodyPr lIns="108000" rIns="108000" anchor="ctr"/>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a:solidFill>
                  <a:schemeClr val="accent1"/>
                </a:solidFill>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p:txBody>
      </p:sp>
      <p:sp>
        <p:nvSpPr>
          <p:cNvPr id="14" name="Textplatzhalter 7">
            <a:extLst>
              <a:ext uri="{FF2B5EF4-FFF2-40B4-BE49-F238E27FC236}">
                <a16:creationId xmlns:a16="http://schemas.microsoft.com/office/drawing/2014/main" id="{B315E463-315E-4326-BB6D-539F643B4B9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5" name="Rectangle 1">
            <a:extLst>
              <a:ext uri="{FF2B5EF4-FFF2-40B4-BE49-F238E27FC236}">
                <a16:creationId xmlns:a16="http://schemas.microsoft.com/office/drawing/2014/main" id="{31A56791-8AF3-47C8-811C-0370C6E12AE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9" name="Grafik 18">
            <a:hlinkClick r:id="rId3"/>
            <a:extLst>
              <a:ext uri="{FF2B5EF4-FFF2-40B4-BE49-F238E27FC236}">
                <a16:creationId xmlns:a16="http://schemas.microsoft.com/office/drawing/2014/main" id="{FD02AA4E-D362-478D-B5D5-FE2FBC8FDEF9}"/>
              </a:ext>
            </a:extLst>
          </p:cNvPr>
          <p:cNvPicPr>
            <a:picLocks noChangeAspect="1"/>
          </p:cNvPicPr>
          <p:nvPr userDrawn="1"/>
        </p:nvPicPr>
        <p:blipFill>
          <a:blip r:embed="rId4">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38271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3397789"/>
            <a:ext cx="6786000" cy="6186267"/>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Rectangle 1">
            <a:extLst>
              <a:ext uri="{FF2B5EF4-FFF2-40B4-BE49-F238E27FC236}">
                <a16:creationId xmlns:a16="http://schemas.microsoft.com/office/drawing/2014/main" id="{7786DB84-82A0-4A12-8811-D79CEB8B9599}"/>
              </a:ext>
            </a:extLst>
          </p:cNvPr>
          <p:cNvSpPr/>
          <p:nvPr userDrawn="1"/>
        </p:nvSpPr>
        <p:spPr>
          <a:xfrm>
            <a:off x="386837" y="2358208"/>
            <a:ext cx="6786000" cy="900000"/>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sp>
        <p:nvSpPr>
          <p:cNvPr id="16" name="Textplatzhalter 13">
            <a:extLst>
              <a:ext uri="{FF2B5EF4-FFF2-40B4-BE49-F238E27FC236}">
                <a16:creationId xmlns:a16="http://schemas.microsoft.com/office/drawing/2014/main" id="{7A7F2628-B45C-4794-A5AF-3E880729DC64}"/>
              </a:ext>
            </a:extLst>
          </p:cNvPr>
          <p:cNvSpPr>
            <a:spLocks noGrp="1"/>
          </p:cNvSpPr>
          <p:nvPr>
            <p:ph type="body" sz="quarter" idx="23" hasCustomPrompt="1"/>
          </p:nvPr>
        </p:nvSpPr>
        <p:spPr>
          <a:xfrm>
            <a:off x="386837" y="2358206"/>
            <a:ext cx="6786000" cy="900000"/>
          </a:xfrm>
        </p:spPr>
        <p:txBody>
          <a:bodyPr lIns="108000" rIns="108000" anchor="ctr"/>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a:solidFill>
                  <a:schemeClr val="accent1"/>
                </a:solidFill>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p:txBody>
      </p:sp>
      <p:sp>
        <p:nvSpPr>
          <p:cNvPr id="14" name="Textplatzhalter 7">
            <a:extLst>
              <a:ext uri="{FF2B5EF4-FFF2-40B4-BE49-F238E27FC236}">
                <a16:creationId xmlns:a16="http://schemas.microsoft.com/office/drawing/2014/main" id="{B315E463-315E-4326-BB6D-539F643B4B9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5" name="Rectangle 1">
            <a:extLst>
              <a:ext uri="{FF2B5EF4-FFF2-40B4-BE49-F238E27FC236}">
                <a16:creationId xmlns:a16="http://schemas.microsoft.com/office/drawing/2014/main" id="{31A56791-8AF3-47C8-811C-0370C6E12AE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9" name="Grafik 18">
            <a:hlinkClick r:id="rId2"/>
            <a:extLst>
              <a:ext uri="{FF2B5EF4-FFF2-40B4-BE49-F238E27FC236}">
                <a16:creationId xmlns:a16="http://schemas.microsoft.com/office/drawing/2014/main" id="{FD02AA4E-D362-478D-B5D5-FE2FBC8FDEF9}"/>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2921641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egenüberstellun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8" y="1320204"/>
            <a:ext cx="6785666"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Textplatzhalter 15">
            <a:extLst>
              <a:ext uri="{FF2B5EF4-FFF2-40B4-BE49-F238E27FC236}">
                <a16:creationId xmlns:a16="http://schemas.microsoft.com/office/drawing/2014/main" id="{5947FEA2-9E21-5172-E6FB-CDF35D771C89}"/>
              </a:ext>
            </a:extLst>
          </p:cNvPr>
          <p:cNvSpPr>
            <a:spLocks noGrp="1"/>
          </p:cNvSpPr>
          <p:nvPr>
            <p:ph type="body" sz="quarter" idx="20" hasCustomPrompt="1"/>
          </p:nvPr>
        </p:nvSpPr>
        <p:spPr>
          <a:xfrm>
            <a:off x="386837" y="2358208"/>
            <a:ext cx="3174071" cy="7222209"/>
          </a:xfrm>
          <a:noFill/>
          <a:ln>
            <a:noFill/>
          </a:ln>
        </p:spPr>
        <p:txBody>
          <a:bodyPr vert="horz" wrap="square" lIns="0" tIns="0" rIns="0" bIns="0" numCol="1" anchor="t" anchorCtr="0" compatLnSpc="1">
            <a:prstTxWarp prst="textNoShape">
              <a:avLst/>
            </a:prstTxWarp>
          </a:bodyPr>
          <a:lstStyle>
            <a:lvl1pPr marL="0" marR="0" indent="-246596" algn="l" defTabSz="914400" rtl="0" eaLnBrk="1" fontAlgn="base" latinLnBrk="0" hangingPunct="1">
              <a:lnSpc>
                <a:spcPct val="90000"/>
              </a:lnSpc>
              <a:spcBef>
                <a:spcPts val="0"/>
              </a:spcBef>
              <a:spcAft>
                <a:spcPts val="600"/>
              </a:spcAft>
              <a:buClrTx/>
              <a:buSzTx/>
              <a:buFontTx/>
              <a:buNone/>
              <a:tabLst/>
              <a:defRPr kumimoji="0" lang="de-DE" i="0" u="none" strike="noStrike" kern="0" cap="none" spc="0" normalizeH="0" baseline="0">
                <a:ln>
                  <a:noFill/>
                </a:ln>
                <a:solidFill>
                  <a:srgbClr val="000000"/>
                </a:solidFill>
                <a:effectLst/>
                <a:uLnTx/>
                <a:uFillTx/>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kumimoji="0" lang="de-DE" b="0" i="0" u="none" strike="noStrike" kern="0" cap="none" spc="0" normalizeH="0" baseline="0">
                <a:ln>
                  <a:noFill/>
                </a:ln>
                <a:solidFill>
                  <a:srgbClr val="000000"/>
                </a:solidFill>
                <a:effectLst/>
                <a:uLnTx/>
                <a:uFillTx/>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kumimoji="0" lang="de-DE" u="none" strike="noStrike" kern="0" cap="none" spc="0" normalizeH="0" baseline="0">
                <a:ln>
                  <a:noFill/>
                </a:ln>
                <a:solidFill>
                  <a:srgbClr val="000000"/>
                </a:solidFill>
                <a:effectLst/>
                <a:uLnTx/>
                <a:uFillTx/>
                <a:latin typeface="Calibri" panose="020F0502020204030204"/>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20" name="Textplatzhalter 15">
            <a:extLst>
              <a:ext uri="{FF2B5EF4-FFF2-40B4-BE49-F238E27FC236}">
                <a16:creationId xmlns:a16="http://schemas.microsoft.com/office/drawing/2014/main" id="{82620A58-5FA3-4D07-9B15-CE75BAE86FC9}"/>
              </a:ext>
            </a:extLst>
          </p:cNvPr>
          <p:cNvSpPr>
            <a:spLocks noGrp="1"/>
          </p:cNvSpPr>
          <p:nvPr>
            <p:ph type="body" sz="quarter" idx="21" hasCustomPrompt="1"/>
          </p:nvPr>
        </p:nvSpPr>
        <p:spPr>
          <a:xfrm>
            <a:off x="3998766" y="2358208"/>
            <a:ext cx="3174071" cy="7222209"/>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0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6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9DD25DBE-FF1D-4FD1-AF8E-EA2350ACD477}"/>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1AD76584-FAE0-46B2-B8AB-25A10C9624F0}"/>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1" name="Grafik 10">
            <a:hlinkClick r:id="rId2"/>
            <a:extLst>
              <a:ext uri="{FF2B5EF4-FFF2-40B4-BE49-F238E27FC236}">
                <a16:creationId xmlns:a16="http://schemas.microsoft.com/office/drawing/2014/main" id="{A07E6284-539E-4C9E-A18D-9F3D90FB0255}"/>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414829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87172" y="765604"/>
            <a:ext cx="6785333" cy="8627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de-DE" dirty="0"/>
              <a:t>Klicken Sie, um das Titelformat zu bearbeiten</a:t>
            </a:r>
          </a:p>
        </p:txBody>
      </p:sp>
      <p:sp>
        <p:nvSpPr>
          <p:cNvPr id="1032" name="Rectangle 22"/>
          <p:cNvSpPr>
            <a:spLocks noGrp="1" noChangeArrowheads="1"/>
          </p:cNvSpPr>
          <p:nvPr>
            <p:ph type="body" idx="1"/>
          </p:nvPr>
        </p:nvSpPr>
        <p:spPr bwMode="auto">
          <a:xfrm>
            <a:off x="387172" y="2577631"/>
            <a:ext cx="6785333" cy="70256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t" anchorCtr="0" compatLnSpc="1">
            <a:prstTxWarp prst="textNoShape">
              <a:avLst/>
            </a:prstTxWarp>
          </a:bodyPr>
          <a:lstStyle/>
          <a:p>
            <a:pPr lvl="0"/>
            <a:r>
              <a:rPr lang="de-DE" dirty="0"/>
              <a:t>Klicken Sie, um die Formate des Vorlagentextes zu bearbeiten</a:t>
            </a:r>
          </a:p>
          <a:p>
            <a:pPr lvl="1"/>
            <a:r>
              <a:rPr lang="de-DE" dirty="0"/>
              <a:t>Erste Ebene</a:t>
            </a:r>
          </a:p>
          <a:p>
            <a:pPr lvl="2"/>
            <a:r>
              <a:rPr lang="de-DE" dirty="0"/>
              <a:t>Zweite Ebene</a:t>
            </a:r>
          </a:p>
          <a:p>
            <a:pPr lvl="5"/>
            <a:r>
              <a:rPr lang="de-DE" dirty="0"/>
              <a:t>Dritte Ebene</a:t>
            </a:r>
          </a:p>
        </p:txBody>
      </p:sp>
      <p:sp>
        <p:nvSpPr>
          <p:cNvPr id="2" name="Fußzeilenplatzhalter 1">
            <a:extLst>
              <a:ext uri="{FF2B5EF4-FFF2-40B4-BE49-F238E27FC236}">
                <a16:creationId xmlns:a16="http://schemas.microsoft.com/office/drawing/2014/main" id="{53732D2A-FF16-D94C-A15A-112918FF4EA2}"/>
              </a:ext>
            </a:extLst>
          </p:cNvPr>
          <p:cNvSpPr>
            <a:spLocks noGrp="1"/>
          </p:cNvSpPr>
          <p:nvPr>
            <p:ph type="ftr" sz="quarter" idx="3"/>
          </p:nvPr>
        </p:nvSpPr>
        <p:spPr>
          <a:xfrm>
            <a:off x="6120245" y="9883599"/>
            <a:ext cx="1052260" cy="455356"/>
          </a:xfrm>
          <a:prstGeom prst="rect">
            <a:avLst/>
          </a:prstGeom>
        </p:spPr>
        <p:txBody>
          <a:bodyPr vert="horz" wrap="none" lIns="0" tIns="0" rIns="0" bIns="0" rtlCol="0" anchor="ctr"/>
          <a:lstStyle>
            <a:lvl1pPr algn="r">
              <a:defRPr sz="1400">
                <a:solidFill>
                  <a:schemeClr val="bg1"/>
                </a:solidFill>
                <a:latin typeface="+mn-lt"/>
                <a:ea typeface="Roboto" panose="02000000000000000000" pitchFamily="2" charset="0"/>
              </a:defRPr>
            </a:lvl1pPr>
          </a:lstStyle>
          <a:p>
            <a:fld id="{9302D2D9-6C41-8943-9065-B4377A0BA008}" type="slidenum">
              <a:rPr lang="de-DE" smtClean="0"/>
              <a:pPr/>
              <a:t>‹Nr.›</a:t>
            </a:fld>
            <a:endParaRPr lang="de-DE" dirty="0"/>
          </a:p>
        </p:txBody>
      </p:sp>
    </p:spTree>
  </p:cSld>
  <p:clrMap bg1="lt1" tx1="dk1" bg2="lt2" tx2="dk2" accent1="accent1" accent2="accent2" accent3="accent3" accent4="accent4" accent5="accent5" accent6="accent6" hlink="hlink" folHlink="folHlink"/>
  <p:sldLayoutIdLst>
    <p:sldLayoutId id="2147483737" r:id="rId1"/>
    <p:sldLayoutId id="2147483735" r:id="rId2"/>
    <p:sldLayoutId id="2147483726" r:id="rId3"/>
    <p:sldLayoutId id="2147483738" r:id="rId4"/>
    <p:sldLayoutId id="2147483749" r:id="rId5"/>
    <p:sldLayoutId id="2147483745" r:id="rId6"/>
    <p:sldLayoutId id="2147483747" r:id="rId7"/>
    <p:sldLayoutId id="2147483748" r:id="rId8"/>
    <p:sldLayoutId id="2147483741" r:id="rId9"/>
    <p:sldLayoutId id="2147483739" r:id="rId10"/>
    <p:sldLayoutId id="2147483740" r:id="rId11"/>
    <p:sldLayoutId id="2147483743" r:id="rId12"/>
    <p:sldLayoutId id="2147483744" r:id="rId13"/>
    <p:sldLayoutId id="2147483742" r:id="rId14"/>
    <p:sldLayoutId id="2147483746" r:id="rId15"/>
  </p:sldLayoutIdLst>
  <p:hf hdr="0"/>
  <p:txStyles>
    <p:titleStyle>
      <a:lvl1pPr algn="l" rtl="0" eaLnBrk="1" fontAlgn="base" hangingPunct="1">
        <a:lnSpc>
          <a:spcPct val="100000"/>
        </a:lnSpc>
        <a:spcBef>
          <a:spcPct val="0"/>
        </a:spcBef>
        <a:spcAft>
          <a:spcPct val="0"/>
        </a:spcAft>
        <a:defRPr sz="4600" b="0" i="0" baseline="0">
          <a:solidFill>
            <a:schemeClr val="accent4"/>
          </a:solidFill>
          <a:latin typeface="+mj-lt"/>
          <a:ea typeface="Roboto Black" panose="02000000000000000000" pitchFamily="2" charset="0"/>
          <a:cs typeface="Roboto Black" panose="02000000000000000000" pitchFamily="2" charset="0"/>
        </a:defRPr>
      </a:lvl1pPr>
      <a:lvl2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2pPr>
      <a:lvl3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3pPr>
      <a:lvl4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4pPr>
      <a:lvl5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5pPr>
      <a:lvl6pPr marL="695950" algn="ctr" rtl="0" eaLnBrk="1" fontAlgn="base" hangingPunct="1">
        <a:spcBef>
          <a:spcPct val="0"/>
        </a:spcBef>
        <a:spcAft>
          <a:spcPct val="0"/>
        </a:spcAft>
        <a:defRPr sz="5480">
          <a:solidFill>
            <a:schemeClr val="tx2"/>
          </a:solidFill>
          <a:latin typeface="Arial Black" pitchFamily="34" charset="0"/>
        </a:defRPr>
      </a:lvl6pPr>
      <a:lvl7pPr marL="1391900" algn="ctr" rtl="0" eaLnBrk="1" fontAlgn="base" hangingPunct="1">
        <a:spcBef>
          <a:spcPct val="0"/>
        </a:spcBef>
        <a:spcAft>
          <a:spcPct val="0"/>
        </a:spcAft>
        <a:defRPr sz="5480">
          <a:solidFill>
            <a:schemeClr val="tx2"/>
          </a:solidFill>
          <a:latin typeface="Arial Black" pitchFamily="34" charset="0"/>
        </a:defRPr>
      </a:lvl7pPr>
      <a:lvl8pPr marL="2087850" algn="ctr" rtl="0" eaLnBrk="1" fontAlgn="base" hangingPunct="1">
        <a:spcBef>
          <a:spcPct val="0"/>
        </a:spcBef>
        <a:spcAft>
          <a:spcPct val="0"/>
        </a:spcAft>
        <a:defRPr sz="5480">
          <a:solidFill>
            <a:schemeClr val="tx2"/>
          </a:solidFill>
          <a:latin typeface="Arial Black" pitchFamily="34" charset="0"/>
        </a:defRPr>
      </a:lvl8pPr>
      <a:lvl9pPr marL="2783799" algn="ctr" rtl="0" eaLnBrk="1" fontAlgn="base" hangingPunct="1">
        <a:spcBef>
          <a:spcPct val="0"/>
        </a:spcBef>
        <a:spcAft>
          <a:spcPct val="0"/>
        </a:spcAft>
        <a:defRPr sz="5480">
          <a:solidFill>
            <a:schemeClr val="tx2"/>
          </a:solidFill>
          <a:latin typeface="Arial Black" pitchFamily="34" charset="0"/>
        </a:defRPr>
      </a:lvl9pPr>
    </p:titleStyle>
    <p:bodyStyle>
      <a:lvl1pPr indent="-246596" algn="l" rtl="0" eaLnBrk="1" fontAlgn="base" hangingPunct="1">
        <a:lnSpc>
          <a:spcPct val="90000"/>
        </a:lnSpc>
        <a:spcBef>
          <a:spcPts val="0"/>
        </a:spcBef>
        <a:spcAft>
          <a:spcPts val="600"/>
        </a:spcAft>
        <a:defRPr sz="1400" b="0">
          <a:solidFill>
            <a:schemeClr val="tx1"/>
          </a:solidFill>
          <a:latin typeface="+mn-lt"/>
          <a:ea typeface="ＭＳ Ｐゴシック" charset="0"/>
          <a:cs typeface="ＭＳ Ｐゴシック" charset="0"/>
        </a:defRPr>
      </a:lvl1pPr>
      <a:lvl2pPr marL="273050" indent="-273050" algn="l" rtl="0" eaLnBrk="1" fontAlgn="base" hangingPunct="1">
        <a:lnSpc>
          <a:spcPct val="90000"/>
        </a:lnSpc>
        <a:spcBef>
          <a:spcPts val="0"/>
        </a:spcBef>
        <a:spcAft>
          <a:spcPts val="600"/>
        </a:spcAft>
        <a:buClr>
          <a:schemeClr val="accent4"/>
        </a:buClr>
        <a:buSzPct val="120000"/>
        <a:buFont typeface="Arial" charset="0"/>
        <a:buChar char="•"/>
        <a:defRPr sz="1400">
          <a:solidFill>
            <a:schemeClr val="tx1"/>
          </a:solidFill>
          <a:latin typeface="+mn-lt"/>
          <a:ea typeface="ＭＳ Ｐゴシック" charset="0"/>
        </a:defRPr>
      </a:lvl2pPr>
      <a:lvl3pPr marL="538163" indent="-268288" algn="l" rtl="0" eaLnBrk="1" fontAlgn="base" hangingPunct="1">
        <a:lnSpc>
          <a:spcPct val="90000"/>
        </a:lnSpc>
        <a:spcBef>
          <a:spcPts val="0"/>
        </a:spcBef>
        <a:spcAft>
          <a:spcPts val="600"/>
        </a:spcAft>
        <a:buClr>
          <a:schemeClr val="accent4"/>
        </a:buClr>
        <a:buSzPct val="120000"/>
        <a:buFont typeface="Arial" charset="0"/>
        <a:buChar char="•"/>
        <a:tabLst/>
        <a:defRPr sz="1400">
          <a:solidFill>
            <a:schemeClr val="tx1"/>
          </a:solidFill>
          <a:latin typeface="+mn-lt"/>
          <a:ea typeface="ＭＳ Ｐゴシック" charset="0"/>
        </a:defRPr>
      </a:lvl3pPr>
      <a:lvl4pPr marL="1094672" indent="-347975" algn="l" rtl="0" eaLnBrk="1" fontAlgn="base" hangingPunct="1">
        <a:lnSpc>
          <a:spcPts val="2740"/>
        </a:lnSpc>
        <a:spcBef>
          <a:spcPct val="0"/>
        </a:spcBef>
        <a:spcAft>
          <a:spcPts val="1522"/>
        </a:spcAft>
        <a:buClr>
          <a:srgbClr val="2184C2"/>
        </a:buClr>
        <a:buSzPct val="120000"/>
        <a:buFont typeface="Arial" charset="0"/>
        <a:buChar char="•"/>
        <a:defRPr sz="2283">
          <a:solidFill>
            <a:schemeClr val="tx1"/>
          </a:solidFill>
          <a:latin typeface="Roboto Light"/>
          <a:ea typeface="ＭＳ Ｐゴシック" charset="0"/>
        </a:defRPr>
      </a:lvl4pPr>
      <a:lvl5pPr marL="1094672" indent="-347975" algn="l" rtl="0" eaLnBrk="1" fontAlgn="base" hangingPunct="1">
        <a:lnSpc>
          <a:spcPts val="2740"/>
        </a:lnSpc>
        <a:spcBef>
          <a:spcPct val="0"/>
        </a:spcBef>
        <a:spcAft>
          <a:spcPts val="1522"/>
        </a:spcAft>
        <a:buClr>
          <a:srgbClr val="2184C2"/>
        </a:buClr>
        <a:buSzPct val="120000"/>
        <a:buFont typeface="Arial" charset="0"/>
        <a:buChar char="•"/>
        <a:defRPr sz="2283">
          <a:solidFill>
            <a:schemeClr val="tx1"/>
          </a:solidFill>
          <a:latin typeface="Roboto Light"/>
          <a:ea typeface="ＭＳ Ｐゴシック" charset="0"/>
        </a:defRPr>
      </a:lvl5pPr>
      <a:lvl6pPr marL="808038" indent="-269875" algn="l" rtl="0" eaLnBrk="1" fontAlgn="base" hangingPunct="1">
        <a:lnSpc>
          <a:spcPct val="90000"/>
        </a:lnSpc>
        <a:spcBef>
          <a:spcPts val="0"/>
        </a:spcBef>
        <a:spcAft>
          <a:spcPts val="600"/>
        </a:spcAft>
        <a:buClr>
          <a:schemeClr val="accent4"/>
        </a:buClr>
        <a:buFont typeface="Arial" panose="020B0604020202020204" pitchFamily="34" charset="0"/>
        <a:buChar char="•"/>
        <a:tabLst/>
        <a:defRPr sz="1400" b="0" i="0">
          <a:solidFill>
            <a:schemeClr val="tx1"/>
          </a:solidFill>
          <a:latin typeface="+mn-lt"/>
          <a:ea typeface="Roboto Light" panose="02000000000000000000" pitchFamily="2" charset="0"/>
        </a:defRPr>
      </a:lvl6pPr>
      <a:lvl7pPr marL="4523674" indent="-347975" algn="l" rtl="0" eaLnBrk="1" fontAlgn="base" hangingPunct="1">
        <a:spcBef>
          <a:spcPct val="20000"/>
        </a:spcBef>
        <a:spcAft>
          <a:spcPct val="0"/>
        </a:spcAft>
        <a:buChar char="»"/>
        <a:defRPr sz="3044">
          <a:solidFill>
            <a:schemeClr val="tx1"/>
          </a:solidFill>
          <a:latin typeface="Times New Roman" pitchFamily="18" charset="0"/>
        </a:defRPr>
      </a:lvl7pPr>
      <a:lvl8pPr marL="5219624" indent="-347975" algn="l" rtl="0" eaLnBrk="1" fontAlgn="base" hangingPunct="1">
        <a:spcBef>
          <a:spcPct val="20000"/>
        </a:spcBef>
        <a:spcAft>
          <a:spcPct val="0"/>
        </a:spcAft>
        <a:buChar char="»"/>
        <a:defRPr sz="3044">
          <a:solidFill>
            <a:schemeClr val="tx1"/>
          </a:solidFill>
          <a:latin typeface="Times New Roman" pitchFamily="18" charset="0"/>
        </a:defRPr>
      </a:lvl8pPr>
      <a:lvl9pPr marL="5915574" indent="-347975" algn="l" rtl="0" eaLnBrk="1" fontAlgn="base" hangingPunct="1">
        <a:spcBef>
          <a:spcPct val="20000"/>
        </a:spcBef>
        <a:spcAft>
          <a:spcPct val="0"/>
        </a:spcAft>
        <a:buChar char="»"/>
        <a:defRPr sz="3044">
          <a:solidFill>
            <a:schemeClr val="tx1"/>
          </a:solidFill>
          <a:latin typeface="Times New Roman" pitchFamily="18" charset="0"/>
        </a:defRPr>
      </a:lvl9pPr>
    </p:bodyStyle>
    <p:otherStyle>
      <a:defPPr>
        <a:defRPr lang="de-DE"/>
      </a:defPPr>
      <a:lvl1pPr marL="0" algn="l" defTabSz="1391900" rtl="0" eaLnBrk="1" latinLnBrk="0" hangingPunct="1">
        <a:defRPr sz="2740" kern="1200">
          <a:solidFill>
            <a:schemeClr val="tx1"/>
          </a:solidFill>
          <a:latin typeface="+mn-lt"/>
          <a:ea typeface="+mn-ea"/>
          <a:cs typeface="+mn-cs"/>
        </a:defRPr>
      </a:lvl1pPr>
      <a:lvl2pPr marL="695950" algn="l" defTabSz="1391900" rtl="0" eaLnBrk="1" latinLnBrk="0" hangingPunct="1">
        <a:defRPr sz="2740" kern="1200">
          <a:solidFill>
            <a:schemeClr val="tx1"/>
          </a:solidFill>
          <a:latin typeface="+mn-lt"/>
          <a:ea typeface="+mn-ea"/>
          <a:cs typeface="+mn-cs"/>
        </a:defRPr>
      </a:lvl2pPr>
      <a:lvl3pPr marL="1391900" algn="l" defTabSz="1391900" rtl="0" eaLnBrk="1" latinLnBrk="0" hangingPunct="1">
        <a:defRPr sz="2740" kern="1200">
          <a:solidFill>
            <a:schemeClr val="tx1"/>
          </a:solidFill>
          <a:latin typeface="+mn-lt"/>
          <a:ea typeface="+mn-ea"/>
          <a:cs typeface="+mn-cs"/>
        </a:defRPr>
      </a:lvl3pPr>
      <a:lvl4pPr marL="2087850" algn="l" defTabSz="1391900" rtl="0" eaLnBrk="1" latinLnBrk="0" hangingPunct="1">
        <a:defRPr sz="2740" kern="1200">
          <a:solidFill>
            <a:schemeClr val="tx1"/>
          </a:solidFill>
          <a:latin typeface="+mn-lt"/>
          <a:ea typeface="+mn-ea"/>
          <a:cs typeface="+mn-cs"/>
        </a:defRPr>
      </a:lvl4pPr>
      <a:lvl5pPr marL="2783799" algn="l" defTabSz="1391900" rtl="0" eaLnBrk="1" latinLnBrk="0" hangingPunct="1">
        <a:defRPr sz="2740" kern="1200">
          <a:solidFill>
            <a:schemeClr val="tx1"/>
          </a:solidFill>
          <a:latin typeface="+mn-lt"/>
          <a:ea typeface="+mn-ea"/>
          <a:cs typeface="+mn-cs"/>
        </a:defRPr>
      </a:lvl5pPr>
      <a:lvl6pPr marL="3479749" algn="l" defTabSz="1391900" rtl="0" eaLnBrk="1" latinLnBrk="0" hangingPunct="1">
        <a:defRPr sz="2740" kern="1200">
          <a:solidFill>
            <a:schemeClr val="tx1"/>
          </a:solidFill>
          <a:latin typeface="+mn-lt"/>
          <a:ea typeface="+mn-ea"/>
          <a:cs typeface="+mn-cs"/>
        </a:defRPr>
      </a:lvl6pPr>
      <a:lvl7pPr marL="4175699" algn="l" defTabSz="1391900" rtl="0" eaLnBrk="1" latinLnBrk="0" hangingPunct="1">
        <a:defRPr sz="2740" kern="1200">
          <a:solidFill>
            <a:schemeClr val="tx1"/>
          </a:solidFill>
          <a:latin typeface="+mn-lt"/>
          <a:ea typeface="+mn-ea"/>
          <a:cs typeface="+mn-cs"/>
        </a:defRPr>
      </a:lvl7pPr>
      <a:lvl8pPr marL="4871649" algn="l" defTabSz="1391900" rtl="0" eaLnBrk="1" latinLnBrk="0" hangingPunct="1">
        <a:defRPr sz="2740" kern="1200">
          <a:solidFill>
            <a:schemeClr val="tx1"/>
          </a:solidFill>
          <a:latin typeface="+mn-lt"/>
          <a:ea typeface="+mn-ea"/>
          <a:cs typeface="+mn-cs"/>
        </a:defRPr>
      </a:lvl8pPr>
      <a:lvl9pPr marL="5567599" algn="l" defTabSz="1391900" rtl="0" eaLnBrk="1" latinLnBrk="0" hangingPunct="1">
        <a:defRPr sz="27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wohngebaeude.info/daten/#/heizen/bundesweit;main=gebaeudetyp;sub=entwicklung" TargetMode="External"/><Relationship Id="rId3" Type="http://schemas.openxmlformats.org/officeDocument/2006/relationships/hyperlink" Target="https://www.verbraucherzentrale.nrw/duschrechner" TargetMode="External"/><Relationship Id="rId7" Type="http://schemas.openxmlformats.org/officeDocument/2006/relationships/hyperlink" Target="https://download-co2online.px.media/collections/139880684/media/651164938"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uba.co2-rechner.de/de_DE/calculator/housing/" TargetMode="External"/><Relationship Id="rId11" Type="http://schemas.openxmlformats.org/officeDocument/2006/relationships/image" Target="../media/image3.jpg"/><Relationship Id="rId5" Type="http://schemas.openxmlformats.org/officeDocument/2006/relationships/hyperlink" Target="https://www.test.de/Sparduschkoepfe-im-Test-5980326-0/" TargetMode="External"/><Relationship Id="rId10" Type="http://schemas.openxmlformats.org/officeDocument/2006/relationships/image" Target="../media/image33.png"/><Relationship Id="rId4" Type="http://schemas.openxmlformats.org/officeDocument/2006/relationships/hyperlink" Target="https://uba.co2-rechner.de/" TargetMode="External"/><Relationship Id="rId9" Type="http://schemas.openxmlformats.org/officeDocument/2006/relationships/hyperlink" Target="https://uba.co2-rechner.de/de_DE/calculator/power/" TargetMode="External"/></Relationships>
</file>

<file path=ppt/slides/_rels/slide2.xml.rels><?xml version="1.0" encoding="UTF-8" standalone="yes"?>
<Relationships xmlns="http://schemas.openxmlformats.org/package/2006/relationships"><Relationship Id="rId8" Type="http://schemas.openxmlformats.org/officeDocument/2006/relationships/hyperlink" Target="https://uba.co2-rechner.de/de_DE/calculator/food/" TargetMode="External"/><Relationship Id="rId3" Type="http://schemas.openxmlformats.org/officeDocument/2006/relationships/hyperlink" Target="https://uba.co2-rechner.de/de_DE/calculator/flight/" TargetMode="External"/><Relationship Id="rId7" Type="http://schemas.openxmlformats.org/officeDocument/2006/relationships/hyperlink" Target="https://www.destatis.de/DE/Themen/Gesellschaft-Umwelt/Umwelt/UGR/verkehr-tourismus/Tabellen/fahrleistungen-kraftstoffverbrauch.html"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kba.de/DE/Statistik/Kraftverkehr/VerkehrKilometer/vk_inlaenderfahrleistung/2023/verkehr_in_kilometern_kurzbericht_pdf.pdf?__blob=publicationFile&amp;v=3#:~:text=Der%20mittlere%20Fahrzeugbestand*%20der%20Pkw,Kilometer%20(-2%2C3%20%25).&amp;text=Bei%20den%20Lkw%20bis%203,*%20(+3%2C6%20%25)" TargetMode="External"/><Relationship Id="rId5" Type="http://schemas.openxmlformats.org/officeDocument/2006/relationships/hyperlink" Target="https://www.carsharing.de/sites/default/files/download/2024-08/240529_Factsheet_Verkehrsentlastung_final.pdf" TargetMode="External"/><Relationship Id="rId4" Type="http://schemas.openxmlformats.org/officeDocument/2006/relationships/hyperlink" Target="https://uba.co2-rechner.de/de_DE/calculator/travel/" TargetMode="External"/><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feil: Fünfeck 32">
            <a:extLst>
              <a:ext uri="{FF2B5EF4-FFF2-40B4-BE49-F238E27FC236}">
                <a16:creationId xmlns:a16="http://schemas.microsoft.com/office/drawing/2014/main" id="{22F7CCFB-2A68-92F9-D2E1-30A228489921}"/>
              </a:ext>
            </a:extLst>
          </p:cNvPr>
          <p:cNvSpPr/>
          <p:nvPr/>
        </p:nvSpPr>
        <p:spPr>
          <a:xfrm>
            <a:off x="386835" y="1274225"/>
            <a:ext cx="4886205" cy="1874522"/>
          </a:xfrm>
          <a:prstGeom prst="homePlate">
            <a:avLst>
              <a:gd name="adj" fmla="val 24325"/>
            </a:avLst>
          </a:prstGeom>
          <a:solidFill>
            <a:srgbClr val="EBF6F8"/>
          </a:solidFill>
          <a:ln>
            <a:noFill/>
          </a:ln>
        </p:spPr>
        <p:style>
          <a:lnRef idx="2">
            <a:schemeClr val="accent1">
              <a:shade val="50000"/>
            </a:schemeClr>
          </a:lnRef>
          <a:fillRef idx="1">
            <a:schemeClr val="accent1"/>
          </a:fillRef>
          <a:effectRef idx="0">
            <a:schemeClr val="accent1"/>
          </a:effectRef>
          <a:fontRef idx="minor">
            <a:schemeClr val="lt1"/>
          </a:fontRef>
        </p:style>
        <p:txBody>
          <a:bodyPr rIns="720000" rtlCol="0" anchor="ctr"/>
          <a:lstStyle/>
          <a:p>
            <a:pPr marL="0" marR="0" lvl="0" indent="-246596" algn="l" defTabSz="914400" rtl="0" eaLnBrk="1" fontAlgn="base" latinLnBrk="0" hangingPunct="1">
              <a:lnSpc>
                <a:spcPct val="90000"/>
              </a:lnSpc>
              <a:spcBef>
                <a:spcPts val="0"/>
              </a:spcBef>
              <a:spcAft>
                <a:spcPts val="400"/>
              </a:spcAft>
              <a:buClrTx/>
              <a:buSzTx/>
              <a:buFontTx/>
              <a:buNone/>
              <a:tabLst/>
              <a:defRPr/>
            </a:pP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Der CO₂-Fußabdruck in Deutschland liegt durchschnittlich bei </a:t>
            </a:r>
            <a:r>
              <a:rPr lang="de-DE" sz="1000" b="1" dirty="0">
                <a:solidFill>
                  <a:srgbClr val="000000"/>
                </a:solidFill>
                <a:latin typeface="Calibri" panose="020F0502020204030204"/>
                <a:ea typeface="ＭＳ Ｐゴシック" charset="0"/>
              </a:rPr>
              <a:t>9</a:t>
            </a:r>
            <a:r>
              <a:rPr kumimoji="0" lang="de-DE" sz="1000" b="1" i="0" u="none" strike="noStrike" kern="1200" cap="none" spc="0" normalizeH="0" baseline="0" noProof="0" dirty="0">
                <a:ln>
                  <a:noFill/>
                </a:ln>
                <a:solidFill>
                  <a:srgbClr val="000000"/>
                </a:solidFill>
                <a:effectLst/>
                <a:uLnTx/>
                <a:uFillTx/>
                <a:latin typeface="Calibri" panose="020F0502020204030204"/>
                <a:ea typeface="ＭＳ Ｐゴシック" charset="0"/>
              </a:rPr>
              <a:t>,8 Tonnen </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CO₂-Äquivalenten (CO</a:t>
            </a:r>
            <a:r>
              <a:rPr kumimoji="0" lang="de-DE" sz="1000" b="0" i="0" u="none" strike="noStrike" kern="1200" cap="none" spc="0" normalizeH="0" baseline="-25000" noProof="0" dirty="0">
                <a:ln>
                  <a:noFill/>
                </a:ln>
                <a:solidFill>
                  <a:srgbClr val="000000"/>
                </a:solidFill>
                <a:effectLst/>
                <a:uLnTx/>
                <a:uFillTx/>
                <a:latin typeface="Calibri" panose="020F0502020204030204"/>
                <a:ea typeface="ＭＳ Ｐゴシック" charset="0"/>
              </a:rPr>
              <a:t>2</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e) pro Person und Jahr (Stand 2026). Das liegt deutlich über dem Zielwert von unter einer Tonne, der notwendig </a:t>
            </a:r>
            <a:b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b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ist, um die Klimaziele zu erreichen. </a:t>
            </a:r>
          </a:p>
          <a:p>
            <a:pPr marL="0" marR="0" lvl="0" indent="-246596" algn="l" defTabSz="914400" rtl="0" eaLnBrk="1" fontAlgn="base" latinLnBrk="0" hangingPunct="1">
              <a:lnSpc>
                <a:spcPct val="90000"/>
              </a:lnSpc>
              <a:spcBef>
                <a:spcPts val="0"/>
              </a:spcBef>
              <a:spcAft>
                <a:spcPts val="400"/>
              </a:spcAft>
              <a:buClrTx/>
              <a:buSzTx/>
              <a:buFontTx/>
              <a:buNone/>
              <a:tabLst/>
              <a:defRPr/>
            </a:pP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Doch wie lässt sich der CO₂-Fußabdruck effektiv reduzieren? In der Abbildung werden </a:t>
            </a:r>
            <a:r>
              <a:rPr kumimoji="0" lang="de-DE" sz="1000" b="1" i="0" u="none" strike="noStrike" kern="1200" cap="none" spc="0" normalizeH="0" baseline="0" noProof="0" dirty="0">
                <a:ln>
                  <a:noFill/>
                </a:ln>
                <a:solidFill>
                  <a:srgbClr val="000000"/>
                </a:solidFill>
                <a:effectLst/>
                <a:uLnTx/>
                <a:uFillTx/>
                <a:latin typeface="Calibri" panose="020F0502020204030204"/>
                <a:ea typeface="ＭＳ Ｐゴシック" charset="0"/>
              </a:rPr>
              <a:t>acht Maßnahmen </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vorgestellt, die besonders </a:t>
            </a:r>
            <a:b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b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hohe CO₂-Einsparungen ermöglichen – die sogenannten </a:t>
            </a:r>
            <a:r>
              <a:rPr kumimoji="0" lang="de-DE" sz="1000" b="1" i="0" u="none" strike="noStrike" kern="1200" cap="none" spc="0" normalizeH="0" baseline="0" noProof="0" dirty="0">
                <a:ln>
                  <a:noFill/>
                </a:ln>
                <a:solidFill>
                  <a:srgbClr val="000000"/>
                </a:solidFill>
                <a:effectLst/>
                <a:uLnTx/>
                <a:uFillTx/>
                <a:latin typeface="Calibri" panose="020F0502020204030204"/>
                <a:ea typeface="ＭＳ Ｐゴシック" charset="0"/>
              </a:rPr>
              <a:t>Big Points</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a:t>
            </a:r>
          </a:p>
          <a:p>
            <a:pPr marL="0" marR="0" lvl="0" indent="-246596" algn="l" defTabSz="914400" rtl="0" eaLnBrk="1" fontAlgn="base" latinLnBrk="0" hangingPunct="1">
              <a:lnSpc>
                <a:spcPct val="90000"/>
              </a:lnSpc>
              <a:spcBef>
                <a:spcPts val="0"/>
              </a:spcBef>
              <a:spcAft>
                <a:spcPts val="400"/>
              </a:spcAft>
              <a:buClrTx/>
              <a:buSzTx/>
              <a:buFontTx/>
              <a:buNone/>
              <a:tabLst/>
              <a:defRPr/>
            </a:pP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Die Berechnungen und Annahmen basieren auf </a:t>
            </a:r>
            <a:r>
              <a:rPr kumimoji="0" lang="de-DE" sz="1000" b="1" i="0" u="none" strike="noStrike" kern="1200" cap="none" spc="0" normalizeH="0" baseline="0" noProof="0" dirty="0">
                <a:ln>
                  <a:noFill/>
                </a:ln>
                <a:solidFill>
                  <a:srgbClr val="000000"/>
                </a:solidFill>
                <a:effectLst/>
                <a:uLnTx/>
                <a:uFillTx/>
                <a:latin typeface="Calibri" panose="020F0502020204030204"/>
                <a:ea typeface="ＭＳ Ｐゴシック" charset="0"/>
              </a:rPr>
              <a:t>aktuellen Durchschnittswerten</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 Sie sind in diesem Dokument zusammen </a:t>
            </a:r>
            <a:b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b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mit den </a:t>
            </a:r>
            <a:r>
              <a:rPr lang="de-DE" sz="1000" dirty="0">
                <a:solidFill>
                  <a:srgbClr val="000000"/>
                </a:solidFill>
                <a:latin typeface="Calibri" panose="020F0502020204030204"/>
                <a:ea typeface="ＭＳ Ｐゴシック" charset="0"/>
              </a:rPr>
              <a:t>verwendeten Datenquellen detailliert aufgelistet</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 </a:t>
            </a:r>
          </a:p>
          <a:p>
            <a:pPr marL="0" marR="0" lvl="0" indent="-246596" algn="l" defTabSz="914400" rtl="0" eaLnBrk="1" fontAlgn="base" latinLnBrk="0" hangingPunct="1">
              <a:lnSpc>
                <a:spcPct val="90000"/>
              </a:lnSpc>
              <a:spcBef>
                <a:spcPts val="0"/>
              </a:spcBef>
              <a:spcAft>
                <a:spcPts val="400"/>
              </a:spcAft>
              <a:buClrTx/>
              <a:buSzTx/>
              <a:buFontTx/>
              <a:buNone/>
              <a:tabLst/>
              <a:defRPr/>
            </a:pPr>
            <a:r>
              <a:rPr lang="de-DE" sz="1000" b="1" dirty="0">
                <a:solidFill>
                  <a:srgbClr val="000000"/>
                </a:solidFill>
                <a:latin typeface="Calibri" panose="020F0502020204030204"/>
                <a:ea typeface="ＭＳ Ｐゴシック" charset="0"/>
              </a:rPr>
              <a:t>Wichtig: </a:t>
            </a: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Die tatsächlichen Einsparungen in konkreten Einzelfällen </a:t>
            </a:r>
            <a:b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br>
            <a:r>
              <a:rPr kumimoji="0" lang="de-DE" sz="1000" b="0" i="0" u="none" strike="noStrike" kern="1200" cap="none" spc="0" normalizeH="0" baseline="0" noProof="0" dirty="0">
                <a:ln>
                  <a:noFill/>
                </a:ln>
                <a:solidFill>
                  <a:srgbClr val="000000"/>
                </a:solidFill>
                <a:effectLst/>
                <a:uLnTx/>
                <a:uFillTx/>
                <a:latin typeface="Calibri" panose="020F0502020204030204"/>
                <a:ea typeface="ＭＳ Ｐゴシック" charset="0"/>
              </a:rPr>
              <a:t>können davon deutlich abweichen</a:t>
            </a:r>
            <a:r>
              <a:rPr lang="de-DE" sz="1000" dirty="0">
                <a:solidFill>
                  <a:srgbClr val="000000"/>
                </a:solidFill>
                <a:latin typeface="Calibri" panose="020F0502020204030204"/>
                <a:ea typeface="ＭＳ Ｐゴシック" charset="0"/>
              </a:rPr>
              <a:t>.</a:t>
            </a:r>
            <a:endParaRPr kumimoji="0" lang="en-US" sz="1000" b="0" i="0" u="none" strike="noStrike" kern="1200" cap="none" spc="0" normalizeH="0" baseline="0" noProof="0" dirty="0">
              <a:ln>
                <a:noFill/>
              </a:ln>
              <a:solidFill>
                <a:srgbClr val="000000"/>
              </a:solidFill>
              <a:effectLst/>
              <a:uLnTx/>
              <a:uFillTx/>
              <a:latin typeface="Calibri" panose="020F0502020204030204"/>
              <a:ea typeface="ＭＳ Ｐゴシック" charset="0"/>
            </a:endParaRPr>
          </a:p>
        </p:txBody>
      </p:sp>
      <p:sp>
        <p:nvSpPr>
          <p:cNvPr id="8" name="Ellipse 7">
            <a:extLst>
              <a:ext uri="{FF2B5EF4-FFF2-40B4-BE49-F238E27FC236}">
                <a16:creationId xmlns:a16="http://schemas.microsoft.com/office/drawing/2014/main" id="{10181CA5-BF3A-9515-8567-6674F97DE629}"/>
              </a:ext>
            </a:extLst>
          </p:cNvPr>
          <p:cNvSpPr/>
          <p:nvPr/>
        </p:nvSpPr>
        <p:spPr>
          <a:xfrm>
            <a:off x="4047470" y="1385656"/>
            <a:ext cx="1711980" cy="171198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dirty="0">
              <a:solidFill>
                <a:schemeClr val="bg1"/>
              </a:solidFill>
              <a:latin typeface="BundesSans Web Regular"/>
            </a:endParaRPr>
          </a:p>
        </p:txBody>
      </p:sp>
      <p:graphicFrame>
        <p:nvGraphicFramePr>
          <p:cNvPr id="13" name="Tabelle 12">
            <a:extLst>
              <a:ext uri="{FF2B5EF4-FFF2-40B4-BE49-F238E27FC236}">
                <a16:creationId xmlns:a16="http://schemas.microsoft.com/office/drawing/2014/main" id="{7EBE5149-3535-4F91-860F-977F1063FB9F}"/>
              </a:ext>
            </a:extLst>
          </p:cNvPr>
          <p:cNvGraphicFramePr>
            <a:graphicFrameLocks noGrp="1"/>
          </p:cNvGraphicFramePr>
          <p:nvPr>
            <p:extLst>
              <p:ext uri="{D42A27DB-BD31-4B8C-83A1-F6EECF244321}">
                <p14:modId xmlns:p14="http://schemas.microsoft.com/office/powerpoint/2010/main" val="1552530595"/>
              </p:ext>
            </p:extLst>
          </p:nvPr>
        </p:nvGraphicFramePr>
        <p:xfrm>
          <a:off x="386838" y="3314561"/>
          <a:ext cx="6785999" cy="6332491"/>
        </p:xfrm>
        <a:graphic>
          <a:graphicData uri="http://schemas.openxmlformats.org/drawingml/2006/table">
            <a:tbl>
              <a:tblPr/>
              <a:tblGrid>
                <a:gridCol w="898265">
                  <a:extLst>
                    <a:ext uri="{9D8B030D-6E8A-4147-A177-3AD203B41FA5}">
                      <a16:colId xmlns:a16="http://schemas.microsoft.com/office/drawing/2014/main" val="2469808579"/>
                    </a:ext>
                  </a:extLst>
                </a:gridCol>
                <a:gridCol w="5887734">
                  <a:extLst>
                    <a:ext uri="{9D8B030D-6E8A-4147-A177-3AD203B41FA5}">
                      <a16:colId xmlns:a16="http://schemas.microsoft.com/office/drawing/2014/main" val="863433551"/>
                    </a:ext>
                  </a:extLst>
                </a:gridCol>
              </a:tblGrid>
              <a:tr h="252000">
                <a:tc>
                  <a:txBody>
                    <a:bodyPr/>
                    <a:lstStyle/>
                    <a:p>
                      <a:pPr algn="ctr" fontAlgn="ctr">
                        <a:lnSpc>
                          <a:spcPct val="90000"/>
                        </a:lnSpc>
                        <a:spcBef>
                          <a:spcPts val="0"/>
                        </a:spcBef>
                        <a:spcAft>
                          <a:spcPts val="0"/>
                        </a:spcAft>
                      </a:pPr>
                      <a:r>
                        <a:rPr lang="de-DE" sz="1200" b="1" i="0" u="none" strike="noStrike" dirty="0">
                          <a:solidFill>
                            <a:schemeClr val="tx1"/>
                          </a:solidFill>
                          <a:effectLst/>
                          <a:latin typeface="Calibri" panose="020F0502020204030204" pitchFamily="34" charset="0"/>
                        </a:rPr>
                        <a:t>Handlung</a:t>
                      </a:r>
                    </a:p>
                  </a:txBody>
                  <a:tcPr marL="36000" marR="36000"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l" fontAlgn="ctr">
                        <a:lnSpc>
                          <a:spcPct val="90000"/>
                        </a:lnSpc>
                        <a:spcBef>
                          <a:spcPts val="0"/>
                        </a:spcBef>
                        <a:spcAft>
                          <a:spcPts val="0"/>
                        </a:spcAft>
                      </a:pPr>
                      <a:r>
                        <a:rPr lang="de-DE" sz="1200" b="1" i="0" u="none" strike="noStrike" dirty="0">
                          <a:solidFill>
                            <a:schemeClr val="tx1"/>
                          </a:solidFill>
                          <a:effectLst/>
                          <a:latin typeface="Calibri" panose="020F0502020204030204" pitchFamily="34" charset="0"/>
                        </a:rPr>
                        <a:t>Annahmen / Rechenwege / Datenquellen</a:t>
                      </a:r>
                    </a:p>
                  </a:txBody>
                  <a:tcPr marL="36000" marR="36000"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755231067"/>
                  </a:ext>
                </a:extLst>
              </a:tr>
              <a:tr h="1664173">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Sparduschkopf verwenden</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Eine Person duscht fünfmal pro Woche. Die Wassertemperatur liegt bei 36 Grad und die Duschdauer bei acht Minuten. Die Wohnung verfügt über eine Gas-Etagenheizung. Der Emissionsfaktor liegt inkl. </a:t>
                      </a:r>
                      <a:r>
                        <a:rPr lang="de-DE" sz="1000" b="0" i="0" u="none" strike="noStrike" dirty="0" err="1">
                          <a:solidFill>
                            <a:srgbClr val="000000"/>
                          </a:solidFill>
                          <a:effectLst/>
                          <a:latin typeface="Calibri" panose="020F0502020204030204" pitchFamily="34" charset="0"/>
                        </a:rPr>
                        <a:t>Vorkette</a:t>
                      </a:r>
                      <a:r>
                        <a:rPr lang="de-DE" sz="1000" b="0" i="0" u="none" strike="noStrike" dirty="0">
                          <a:solidFill>
                            <a:srgbClr val="000000"/>
                          </a:solidFill>
                          <a:effectLst/>
                          <a:latin typeface="Calibri" panose="020F0502020204030204" pitchFamily="34" charset="0"/>
                        </a:rPr>
                        <a:t> bei 0,252 kg CO</a:t>
                      </a:r>
                      <a:r>
                        <a:rPr lang="de-DE" sz="1000" b="0" i="0" u="none" strike="noStrike" baseline="-25000" dirty="0">
                          <a:solidFill>
                            <a:srgbClr val="000000"/>
                          </a:solidFill>
                          <a:effectLst/>
                          <a:latin typeface="Calibri" panose="020F0502020204030204" pitchFamily="34" charset="0"/>
                        </a:rPr>
                        <a:t>2e</a:t>
                      </a:r>
                      <a:r>
                        <a:rPr lang="de-DE" sz="1000" b="0" i="0" u="none" strike="noStrike" dirty="0">
                          <a:solidFill>
                            <a:srgbClr val="000000"/>
                          </a:solidFill>
                          <a:effectLst/>
                          <a:latin typeface="Calibri" panose="020F0502020204030204" pitchFamily="34" charset="0"/>
                        </a:rPr>
                        <a:t>/kWh. Verglichen wird ein durchschnittlicher Duschkopf mit einem Wasserdurchfluss von 12 Liter/Minute mit einem Sparduschkopf (6 Liter/Minute).</a:t>
                      </a:r>
                    </a:p>
                    <a:p>
                      <a:pPr algn="l" fontAlgn="ctr">
                        <a:lnSpc>
                          <a:spcPct val="90000"/>
                        </a:lnSpc>
                        <a:spcBef>
                          <a:spcPts val="0"/>
                        </a:spcBef>
                        <a:spcAft>
                          <a:spcPts val="0"/>
                        </a:spcAft>
                      </a:pPr>
                      <a:endParaRPr lang="de-DE" sz="1000" b="1"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Durchschnittlicher Duschkopf: 1.887 kWh Energiebedarf, 0,48 kg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(jeweils pro Jahr)</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Sparduschkopf: 944 kWh Energiebedarf, 0,24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(jeweils pro Jahr)</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Ersparnis: 0,48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- 0,24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dbl" strike="noStrike" dirty="0">
                          <a:solidFill>
                            <a:srgbClr val="000000"/>
                          </a:solidFill>
                          <a:effectLst/>
                          <a:uFill>
                            <a:solidFill>
                              <a:schemeClr val="tx1"/>
                            </a:solidFill>
                          </a:uFill>
                          <a:latin typeface="Calibri" panose="020F0502020204030204" pitchFamily="34" charset="0"/>
                        </a:rPr>
                        <a:t>0,24 t CO</a:t>
                      </a:r>
                      <a:r>
                        <a:rPr lang="de-DE" sz="1000" b="0" i="0" u="dbl" strike="noStrike" baseline="-25000" dirty="0">
                          <a:solidFill>
                            <a:srgbClr val="000000"/>
                          </a:solidFill>
                          <a:effectLst/>
                          <a:uFill>
                            <a:solidFill>
                              <a:schemeClr val="tx1"/>
                            </a:solidFill>
                          </a:uFill>
                          <a:latin typeface="Calibri" panose="020F0502020204030204" pitchFamily="34" charset="0"/>
                        </a:rPr>
                        <a:t>2</a:t>
                      </a:r>
                      <a:r>
                        <a:rPr lang="de-DE" sz="1000" b="0" i="0" u="dbl" strike="noStrike" dirty="0">
                          <a:solidFill>
                            <a:srgbClr val="000000"/>
                          </a:solidFill>
                          <a:effectLst/>
                          <a:uFill>
                            <a:solidFill>
                              <a:schemeClr val="tx1"/>
                            </a:solidFill>
                          </a:uFill>
                          <a:latin typeface="Calibri" panose="020F0502020204030204" pitchFamily="34" charset="0"/>
                        </a:rPr>
                        <a:t>e</a:t>
                      </a:r>
                      <a:r>
                        <a:rPr lang="de-DE" sz="1000" b="0" i="0" u="none" strike="noStrike" dirty="0">
                          <a:solidFill>
                            <a:srgbClr val="000000"/>
                          </a:solidFill>
                          <a:effectLst/>
                          <a:uFill>
                            <a:solidFill>
                              <a:schemeClr val="tx1"/>
                            </a:solidFill>
                          </a:uFill>
                          <a:latin typeface="Calibri" panose="020F0502020204030204" pitchFamily="34" charset="0"/>
                        </a:rPr>
                        <a:t> </a:t>
                      </a:r>
                      <a:r>
                        <a:rPr lang="de-DE" sz="1000" b="0" i="0" u="none" strike="noStrike" dirty="0">
                          <a:solidFill>
                            <a:srgbClr val="000000"/>
                          </a:solidFill>
                          <a:effectLst/>
                          <a:latin typeface="Calibri" panose="020F0502020204030204" pitchFamily="34" charset="0"/>
                        </a:rPr>
                        <a:t>(pro Person und Jahr)</a:t>
                      </a:r>
                      <a:br>
                        <a:rPr lang="de-DE" sz="1000" b="0" i="0" u="none" strike="noStrike" dirty="0">
                          <a:solidFill>
                            <a:srgbClr val="000000"/>
                          </a:solidFill>
                          <a:effectLst/>
                          <a:latin typeface="Calibri" panose="020F0502020204030204" pitchFamily="34" charset="0"/>
                        </a:rPr>
                      </a:b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Datenquellen: </a:t>
                      </a:r>
                      <a:r>
                        <a:rPr lang="de-DE" sz="1000" b="0" i="0" u="none" strike="noStrike" dirty="0">
                          <a:solidFill>
                            <a:srgbClr val="000000"/>
                          </a:solidFill>
                          <a:effectLst/>
                          <a:latin typeface="Calibri" panose="020F0502020204030204" pitchFamily="34" charset="0"/>
                          <a:hlinkClick r:id="rId3"/>
                        </a:rPr>
                        <a:t>Duschrechner VZ NRW</a:t>
                      </a:r>
                      <a:r>
                        <a:rPr lang="de-DE" sz="1000" b="0" i="0" u="none" strike="noStrike" dirty="0">
                          <a:solidFill>
                            <a:srgbClr val="000000"/>
                          </a:solidFill>
                          <a:effectLst/>
                          <a:latin typeface="Calibri" panose="020F0502020204030204" pitchFamily="34" charset="0"/>
                        </a:rPr>
                        <a:t> (2025), </a:t>
                      </a:r>
                      <a:r>
                        <a:rPr lang="de-DE" sz="1000" b="0" i="0" u="none" strike="noStrike" dirty="0">
                          <a:solidFill>
                            <a:srgbClr val="000000"/>
                          </a:solidFill>
                          <a:effectLst/>
                          <a:latin typeface="Calibri" panose="020F0502020204030204" pitchFamily="34" charset="0"/>
                          <a:hlinkClick r:id="rId4"/>
                        </a:rPr>
                        <a:t>UBA-CO</a:t>
                      </a:r>
                      <a:r>
                        <a:rPr lang="de-DE" sz="1000" b="0" i="0" u="none" strike="noStrike" baseline="-25000" dirty="0">
                          <a:solidFill>
                            <a:srgbClr val="000000"/>
                          </a:solidFill>
                          <a:effectLst/>
                          <a:latin typeface="Calibri" panose="020F0502020204030204" pitchFamily="34" charset="0"/>
                          <a:hlinkClick r:id="rId4"/>
                        </a:rPr>
                        <a:t>2</a:t>
                      </a:r>
                      <a:r>
                        <a:rPr lang="de-DE" sz="1000" b="0" i="0" u="none" strike="noStrike" dirty="0">
                          <a:solidFill>
                            <a:srgbClr val="000000"/>
                          </a:solidFill>
                          <a:effectLst/>
                          <a:latin typeface="Calibri" panose="020F0502020204030204" pitchFamily="34" charset="0"/>
                          <a:hlinkClick r:id="rId4"/>
                        </a:rPr>
                        <a:t>-Rechner</a:t>
                      </a:r>
                      <a:r>
                        <a:rPr lang="de-DE" sz="1000" b="0" i="0" u="none" strike="noStrike" dirty="0">
                          <a:solidFill>
                            <a:srgbClr val="000000"/>
                          </a:solidFill>
                          <a:effectLst/>
                          <a:latin typeface="Calibri" panose="020F0502020204030204" pitchFamily="34" charset="0"/>
                        </a:rPr>
                        <a:t> (2025), </a:t>
                      </a:r>
                      <a:r>
                        <a:rPr lang="de-DE" sz="1000" b="0" i="0" u="none" strike="noStrike" dirty="0">
                          <a:solidFill>
                            <a:srgbClr val="000000"/>
                          </a:solidFill>
                          <a:effectLst/>
                          <a:latin typeface="Calibri" panose="020F0502020204030204" pitchFamily="34" charset="0"/>
                          <a:hlinkClick r:id="rId5"/>
                        </a:rPr>
                        <a:t>Stiftung Warentest</a:t>
                      </a:r>
                      <a:r>
                        <a:rPr lang="de-DE" sz="1000" b="0" i="0" u="none" strike="noStrike" dirty="0">
                          <a:solidFill>
                            <a:srgbClr val="000000"/>
                          </a:solidFill>
                          <a:effectLst/>
                          <a:latin typeface="Calibri" panose="020F0502020204030204" pitchFamily="34" charset="0"/>
                        </a:rPr>
                        <a:t> (2023) </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658040285"/>
                  </a:ext>
                </a:extLst>
              </a:tr>
              <a:tr h="1664173">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Wohnraum dämmen</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In einem ungedämmten Einfamilienhaus mit 103 m</a:t>
                      </a:r>
                      <a:r>
                        <a:rPr lang="de-DE" sz="1000" b="0" i="0" u="none" strike="noStrike" baseline="30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 Wohnfläche leben zwei Personen. Der Energiebedarf liegt bei 180 kWh/m</a:t>
                      </a:r>
                      <a:r>
                        <a:rPr lang="de-DE" sz="1000" b="0" i="0" u="none" strike="noStrike" baseline="30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 Es wird mit fossilen Energieträgern beheizt. Durch die Dämmung an Fassade, Dach und Kellerdecke werden 31% an Energie eingespart.</a:t>
                      </a:r>
                    </a:p>
                    <a:p>
                      <a:pPr algn="l" fontAlgn="ctr">
                        <a:lnSpc>
                          <a:spcPct val="90000"/>
                        </a:lnSpc>
                        <a:spcBef>
                          <a:spcPts val="0"/>
                        </a:spcBef>
                        <a:spcAft>
                          <a:spcPts val="0"/>
                        </a:spcAft>
                      </a:pPr>
                      <a:endParaRPr lang="de-DE" sz="1000" b="1"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Vor der Dämmung: 103*180 kWh = 18.540 kWh Verbrauch an Heizenergie (fossil), 5,24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(jeweils pro Jahr)</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Nach der Dämmung: 0,31*18.540 kWh = 12.793 Verbrauch an Heizenergie (fossil), 3,62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(jeweils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Ersparnis: 5,24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- 3,62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1,62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a:t>
                      </a:r>
                      <a:r>
                        <a:rPr lang="de-DE" sz="1000" b="0" i="0" u="dbl" strike="noStrike" dirty="0">
                          <a:solidFill>
                            <a:srgbClr val="000000"/>
                          </a:solidFill>
                          <a:effectLst/>
                          <a:uFill>
                            <a:solidFill>
                              <a:schemeClr val="tx1"/>
                            </a:solidFill>
                          </a:uFill>
                          <a:latin typeface="Calibri" panose="020F0502020204030204" pitchFamily="34" charset="0"/>
                        </a:rPr>
                        <a:t>0,81 t C</a:t>
                      </a:r>
                      <a:r>
                        <a:rPr lang="de-DE" sz="1000" b="0" i="0" u="dbl" strike="noStrike" dirty="0">
                          <a:solidFill>
                            <a:srgbClr val="000000"/>
                          </a:solidFill>
                          <a:effectLst/>
                          <a:latin typeface="Calibri" panose="020F0502020204030204" pitchFamily="34" charset="0"/>
                        </a:rPr>
                        <a:t>O</a:t>
                      </a:r>
                      <a:r>
                        <a:rPr lang="de-DE" sz="1000" b="0" i="0" u="dbl" strike="noStrike" baseline="-25000" dirty="0">
                          <a:solidFill>
                            <a:srgbClr val="000000"/>
                          </a:solidFill>
                          <a:effectLst/>
                          <a:latin typeface="Calibri" panose="020F0502020204030204" pitchFamily="34" charset="0"/>
                        </a:rPr>
                        <a:t>2</a:t>
                      </a:r>
                      <a:r>
                        <a:rPr lang="de-DE" sz="1000" b="0" i="0" u="dbl" strike="noStrike" dirty="0">
                          <a:solidFill>
                            <a:srgbClr val="000000"/>
                          </a:solidFill>
                          <a:effectLst/>
                          <a:latin typeface="Calibri" panose="020F0502020204030204" pitchFamily="34" charset="0"/>
                        </a:rPr>
                        <a:t>e</a:t>
                      </a:r>
                      <a:r>
                        <a:rPr lang="de-DE" sz="1000" b="0" i="0" u="none" strike="noStrike" dirty="0">
                          <a:solidFill>
                            <a:srgbClr val="000000"/>
                          </a:solidFill>
                          <a:effectLst/>
                          <a:latin typeface="Calibri" panose="020F0502020204030204" pitchFamily="34" charset="0"/>
                        </a:rPr>
                        <a:t> (pro Person; jeweils pro Jahr)</a:t>
                      </a:r>
                    </a:p>
                    <a:p>
                      <a:pPr algn="l" fontAlgn="ctr">
                        <a:lnSpc>
                          <a:spcPct val="90000"/>
                        </a:lnSpc>
                        <a:spcBef>
                          <a:spcPts val="0"/>
                        </a:spcBef>
                        <a:spcAft>
                          <a:spcPts val="0"/>
                        </a:spcAft>
                      </a:pP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en-US" sz="1000" b="0" i="0" u="none" strike="noStrike" dirty="0">
                          <a:solidFill>
                            <a:srgbClr val="000000"/>
                          </a:solidFill>
                          <a:effectLst/>
                          <a:latin typeface="Calibri" panose="020F0502020204030204" pitchFamily="34" charset="0"/>
                          <a:hlinkClick r:id="rId6"/>
                        </a:rPr>
                        <a:t>UBA-CO</a:t>
                      </a:r>
                      <a:r>
                        <a:rPr lang="en-US" sz="1000" b="0" i="0" u="none" strike="noStrike" baseline="-25000" dirty="0">
                          <a:solidFill>
                            <a:srgbClr val="000000"/>
                          </a:solidFill>
                          <a:effectLst/>
                          <a:latin typeface="Calibri" panose="020F0502020204030204" pitchFamily="34" charset="0"/>
                          <a:hlinkClick r:id="rId6"/>
                        </a:rPr>
                        <a:t>2</a:t>
                      </a:r>
                      <a:r>
                        <a:rPr lang="en-US" sz="1000" b="0" i="0" u="none" strike="noStrike" dirty="0">
                          <a:solidFill>
                            <a:srgbClr val="000000"/>
                          </a:solidFill>
                          <a:effectLst/>
                          <a:latin typeface="Calibri" panose="020F0502020204030204" pitchFamily="34" charset="0"/>
                          <a:hlinkClick r:id="rId6"/>
                        </a:rPr>
                        <a:t>-Rechner</a:t>
                      </a:r>
                      <a:r>
                        <a:rPr lang="en-US" sz="1000" b="0" i="0" u="none" strike="noStrike" dirty="0">
                          <a:solidFill>
                            <a:srgbClr val="000000"/>
                          </a:solidFill>
                          <a:effectLst/>
                          <a:latin typeface="Calibri" panose="020F0502020204030204" pitchFamily="34" charset="0"/>
                        </a:rPr>
                        <a:t> (2025), </a:t>
                      </a:r>
                      <a:r>
                        <a:rPr lang="en-US" sz="1000" b="0" i="0" u="none" strike="noStrike" dirty="0">
                          <a:solidFill>
                            <a:srgbClr val="000000"/>
                          </a:solidFill>
                          <a:effectLst/>
                          <a:latin typeface="Calibri" panose="020F0502020204030204" pitchFamily="34" charset="0"/>
                          <a:hlinkClick r:id="rId7"/>
                        </a:rPr>
                        <a:t>co2online </a:t>
                      </a:r>
                      <a:r>
                        <a:rPr lang="en-US" sz="1000" b="0" i="0" u="none" strike="noStrike" dirty="0" err="1">
                          <a:solidFill>
                            <a:srgbClr val="000000"/>
                          </a:solidFill>
                          <a:effectLst/>
                          <a:latin typeface="Calibri" panose="020F0502020204030204" pitchFamily="34" charset="0"/>
                          <a:hlinkClick r:id="rId7"/>
                        </a:rPr>
                        <a:t>gGmbH</a:t>
                      </a:r>
                      <a:r>
                        <a:rPr lang="en-US" sz="1000" b="0" i="0" u="none" strike="noStrike" dirty="0">
                          <a:solidFill>
                            <a:srgbClr val="000000"/>
                          </a:solidFill>
                          <a:effectLst/>
                          <a:latin typeface="Calibri" panose="020F0502020204030204" pitchFamily="34" charset="0"/>
                        </a:rPr>
                        <a:t> (2025)</a:t>
                      </a:r>
                      <a:endParaRPr lang="de-DE" sz="1000" b="0" i="0" u="none" strike="noStrike" dirty="0">
                        <a:solidFill>
                          <a:srgbClr val="000000"/>
                        </a:solidFill>
                        <a:effectLst/>
                        <a:latin typeface="Calibri" panose="020F0502020204030204" pitchFamily="34" charset="0"/>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36083283"/>
                  </a:ext>
                </a:extLst>
              </a:tr>
              <a:tr h="1520123">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Mit Wärmepumpe heizen</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In einem Einfamilienhaus mit 103 m</a:t>
                      </a:r>
                      <a:r>
                        <a:rPr lang="de-DE" sz="1000" b="0" i="0" u="none" strike="noStrike" baseline="30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 Wohnfläche leben zwei Personen. Es hat einen mittleren Effizienzstandard (130 kWh/m</a:t>
                      </a:r>
                      <a:r>
                        <a:rPr lang="de-DE" sz="1000" b="0" i="0" u="none" strike="noStrike" baseline="30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 der Jahresenergiebedarf liegt demnach bei 13.390 kWh. </a:t>
                      </a:r>
                    </a:p>
                    <a:p>
                      <a:pPr algn="l" fontAlgn="ctr">
                        <a:lnSpc>
                          <a:spcPct val="90000"/>
                        </a:lnSpc>
                        <a:spcBef>
                          <a:spcPts val="0"/>
                        </a:spcBef>
                        <a:spcAft>
                          <a:spcPts val="0"/>
                        </a:spcAft>
                      </a:pPr>
                      <a:endParaRPr lang="de-DE" sz="1000" b="1"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 </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Erdgasheizung: </a:t>
                      </a:r>
                      <a:r>
                        <a:rPr lang="de-DE" sz="1000" b="0" i="0" u="none" strike="noStrike" dirty="0">
                          <a:solidFill>
                            <a:srgbClr val="000000"/>
                          </a:solidFill>
                          <a:effectLst/>
                          <a:uFill>
                            <a:solidFill>
                              <a:schemeClr val="tx1"/>
                            </a:solidFill>
                          </a:uFill>
                          <a:latin typeface="Calibri" panose="020F0502020204030204" pitchFamily="34" charset="0"/>
                        </a:rPr>
                        <a:t>3,37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1,69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 jeweils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Wärmepumpe (mit deutschem Strommix): </a:t>
                      </a:r>
                      <a:r>
                        <a:rPr lang="de-DE" sz="1000" b="0" i="0" u="none" strike="noStrike" dirty="0">
                          <a:solidFill>
                            <a:srgbClr val="000000"/>
                          </a:solidFill>
                          <a:effectLst/>
                          <a:uFill>
                            <a:solidFill>
                              <a:schemeClr val="tx1"/>
                            </a:solidFill>
                          </a:uFill>
                          <a:latin typeface="Calibri" panose="020F0502020204030204" pitchFamily="34" charset="0"/>
                        </a:rPr>
                        <a:t>1,63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0,82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 jeweils pro Jahr)</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Ersparnis: 3,37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- 1,63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1,74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a:t>
                      </a:r>
                      <a:r>
                        <a:rPr lang="de-DE" sz="1000" b="0" i="0" u="dbl" strike="noStrike" dirty="0">
                          <a:solidFill>
                            <a:srgbClr val="000000"/>
                          </a:solidFill>
                          <a:effectLst/>
                          <a:uFill>
                            <a:solidFill>
                              <a:schemeClr val="tx1"/>
                            </a:solidFill>
                          </a:uFill>
                          <a:latin typeface="Calibri" panose="020F0502020204030204" pitchFamily="34" charset="0"/>
                        </a:rPr>
                        <a:t>0,87 t C</a:t>
                      </a:r>
                      <a:r>
                        <a:rPr lang="de-DE" sz="1000" b="0" i="0" u="dbl" strike="noStrike" dirty="0">
                          <a:solidFill>
                            <a:srgbClr val="000000"/>
                          </a:solidFill>
                          <a:effectLst/>
                          <a:latin typeface="Calibri" panose="020F0502020204030204" pitchFamily="34" charset="0"/>
                        </a:rPr>
                        <a:t>O</a:t>
                      </a:r>
                      <a:r>
                        <a:rPr lang="de-DE" sz="1000" b="0" i="0" u="dbl" strike="noStrike" baseline="-25000" dirty="0">
                          <a:solidFill>
                            <a:srgbClr val="000000"/>
                          </a:solidFill>
                          <a:effectLst/>
                          <a:latin typeface="Calibri" panose="020F0502020204030204" pitchFamily="34" charset="0"/>
                        </a:rPr>
                        <a:t>2</a:t>
                      </a:r>
                      <a:r>
                        <a:rPr lang="de-DE" sz="1000" b="0" i="0" u="dbl" strike="noStrike" dirty="0">
                          <a:solidFill>
                            <a:srgbClr val="000000"/>
                          </a:solidFill>
                          <a:effectLst/>
                          <a:latin typeface="Calibri" panose="020F0502020204030204" pitchFamily="34" charset="0"/>
                        </a:rPr>
                        <a:t>e</a:t>
                      </a:r>
                      <a:r>
                        <a:rPr lang="de-DE" sz="1000" b="0" i="0" u="none" strike="noStrike" dirty="0">
                          <a:solidFill>
                            <a:srgbClr val="000000"/>
                          </a:solidFill>
                          <a:effectLst/>
                          <a:latin typeface="Calibri" panose="020F0502020204030204" pitchFamily="34" charset="0"/>
                        </a:rPr>
                        <a:t> (pro Person; jeweils pro Jahr)</a:t>
                      </a:r>
                      <a:endParaRPr lang="de-DE" sz="1000" b="0" i="0" u="dbl" strike="noStrike" dirty="0">
                        <a:solidFill>
                          <a:srgbClr val="000000"/>
                        </a:solidFill>
                        <a:effectLst/>
                        <a:uFill>
                          <a:solidFill>
                            <a:schemeClr val="tx1"/>
                          </a:solidFill>
                        </a:uFill>
                        <a:latin typeface="Calibri" panose="020F0502020204030204" pitchFamily="34" charset="0"/>
                      </a:endParaRPr>
                    </a:p>
                    <a:p>
                      <a:pPr algn="l" fontAlgn="ctr">
                        <a:lnSpc>
                          <a:spcPct val="90000"/>
                        </a:lnSpc>
                        <a:spcBef>
                          <a:spcPts val="0"/>
                        </a:spcBef>
                        <a:spcAft>
                          <a:spcPts val="0"/>
                        </a:spcAft>
                      </a:pP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en-US" sz="1000" b="0" i="0" u="none" strike="noStrike" dirty="0">
                          <a:solidFill>
                            <a:srgbClr val="000000"/>
                          </a:solidFill>
                          <a:effectLst/>
                          <a:latin typeface="Calibri" panose="020F0502020204030204" pitchFamily="34" charset="0"/>
                          <a:hlinkClick r:id="rId6"/>
                        </a:rPr>
                        <a:t>UBA-CO</a:t>
                      </a:r>
                      <a:r>
                        <a:rPr lang="en-US" sz="1000" b="0" i="0" u="none" strike="noStrike" baseline="-25000" dirty="0">
                          <a:solidFill>
                            <a:srgbClr val="000000"/>
                          </a:solidFill>
                          <a:effectLst/>
                          <a:latin typeface="Calibri" panose="020F0502020204030204" pitchFamily="34" charset="0"/>
                          <a:hlinkClick r:id="rId6"/>
                        </a:rPr>
                        <a:t>2</a:t>
                      </a:r>
                      <a:r>
                        <a:rPr lang="en-US" sz="1000" b="0" i="0" u="none" strike="noStrike" dirty="0">
                          <a:solidFill>
                            <a:srgbClr val="000000"/>
                          </a:solidFill>
                          <a:effectLst/>
                          <a:latin typeface="Calibri" panose="020F0502020204030204" pitchFamily="34" charset="0"/>
                          <a:hlinkClick r:id="rId6"/>
                        </a:rPr>
                        <a:t>-Rechner</a:t>
                      </a:r>
                      <a:r>
                        <a:rPr lang="en-US" sz="1000" b="0" i="0" u="none" strike="noStrike" dirty="0">
                          <a:solidFill>
                            <a:srgbClr val="000000"/>
                          </a:solidFill>
                          <a:effectLst/>
                          <a:latin typeface="Calibri" panose="020F0502020204030204" pitchFamily="34" charset="0"/>
                        </a:rPr>
                        <a:t> (2025), </a:t>
                      </a:r>
                      <a:r>
                        <a:rPr lang="en-US" sz="1000" b="0" i="0" u="none" strike="noStrike" dirty="0">
                          <a:solidFill>
                            <a:srgbClr val="000000"/>
                          </a:solidFill>
                          <a:effectLst/>
                          <a:latin typeface="Calibri" panose="020F0502020204030204" pitchFamily="34" charset="0"/>
                          <a:hlinkClick r:id="rId8"/>
                        </a:rPr>
                        <a:t>co2online </a:t>
                      </a:r>
                      <a:r>
                        <a:rPr lang="en-US" sz="1000" b="0" i="0" u="none" strike="noStrike" dirty="0" err="1">
                          <a:solidFill>
                            <a:srgbClr val="000000"/>
                          </a:solidFill>
                          <a:effectLst/>
                          <a:latin typeface="Calibri" panose="020F0502020204030204" pitchFamily="34" charset="0"/>
                          <a:hlinkClick r:id="rId8"/>
                        </a:rPr>
                        <a:t>gGmbH</a:t>
                      </a:r>
                      <a:r>
                        <a:rPr lang="en-US" sz="1000" b="0" i="0" u="none" strike="noStrike" dirty="0">
                          <a:solidFill>
                            <a:srgbClr val="000000"/>
                          </a:solidFill>
                          <a:effectLst/>
                          <a:latin typeface="Calibri" panose="020F0502020204030204" pitchFamily="34" charset="0"/>
                        </a:rPr>
                        <a:t> (2023)</a:t>
                      </a:r>
                      <a:endParaRPr lang="de-DE" sz="1000" b="0" i="0" u="none" strike="noStrike" dirty="0">
                        <a:solidFill>
                          <a:srgbClr val="000000"/>
                        </a:solidFill>
                        <a:effectLst/>
                        <a:latin typeface="Calibri" panose="020F0502020204030204" pitchFamily="34" charset="0"/>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688100395"/>
                  </a:ext>
                </a:extLst>
              </a:tr>
              <a:tr h="1232022">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Zu Ökostrom wechseln</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Ein Zwei-Personen-Haushalt verbraucht durchschnittlich 2.600 kWh Strom.</a:t>
                      </a:r>
                    </a:p>
                    <a:p>
                      <a:pPr marL="0" marR="0" lvl="0" indent="0" algn="l" defTabSz="1391900" rtl="0" eaLnBrk="1" fontAlgn="ctr" latinLnBrk="0" hangingPunct="1">
                        <a:lnSpc>
                          <a:spcPct val="90000"/>
                        </a:lnSpc>
                        <a:spcBef>
                          <a:spcPts val="0"/>
                        </a:spcBef>
                        <a:spcAft>
                          <a:spcPts val="0"/>
                        </a:spcAft>
                        <a:buClrTx/>
                        <a:buSzTx/>
                        <a:buFontTx/>
                        <a:buNone/>
                        <a:tabLst/>
                        <a:defRPr/>
                      </a:pP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Rechenweg:</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(Bezug deutscher Strommix): 1</a:t>
                      </a:r>
                      <a:r>
                        <a:rPr lang="de-DE" sz="1000" b="0" i="0" u="none" strike="noStrike" dirty="0">
                          <a:solidFill>
                            <a:srgbClr val="000000"/>
                          </a:solidFill>
                          <a:effectLst/>
                          <a:uFill>
                            <a:solidFill>
                              <a:schemeClr val="tx1"/>
                            </a:solidFill>
                          </a:uFill>
                          <a:latin typeface="Calibri" panose="020F0502020204030204" pitchFamily="34" charset="0"/>
                        </a:rPr>
                        <a:t>,08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0,54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 jeweils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(Bezug von Ökostrom): </a:t>
                      </a:r>
                      <a:r>
                        <a:rPr lang="de-DE" sz="1000" b="0" i="0" u="none" strike="noStrike" dirty="0">
                          <a:solidFill>
                            <a:srgbClr val="000000"/>
                          </a:solidFill>
                          <a:effectLst/>
                          <a:uFill>
                            <a:solidFill>
                              <a:schemeClr val="tx1"/>
                            </a:solidFill>
                          </a:uFill>
                          <a:latin typeface="Calibri" panose="020F0502020204030204" pitchFamily="34" charset="0"/>
                        </a:rPr>
                        <a:t>0,09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0,05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 jeweils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Ersparnis: 1,08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- 0,09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0,99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(Haus) bzw. </a:t>
                      </a:r>
                      <a:r>
                        <a:rPr lang="de-DE" sz="1000" b="0" i="0" u="dbl" strike="noStrike" dirty="0">
                          <a:solidFill>
                            <a:srgbClr val="000000"/>
                          </a:solidFill>
                          <a:effectLst/>
                          <a:uFill>
                            <a:solidFill>
                              <a:schemeClr val="tx1"/>
                            </a:solidFill>
                          </a:uFill>
                          <a:latin typeface="Calibri" panose="020F0502020204030204" pitchFamily="34" charset="0"/>
                        </a:rPr>
                        <a:t>0,49 t C</a:t>
                      </a:r>
                      <a:r>
                        <a:rPr lang="de-DE" sz="1000" b="0" i="0" u="dbl" strike="noStrike" dirty="0">
                          <a:solidFill>
                            <a:srgbClr val="000000"/>
                          </a:solidFill>
                          <a:effectLst/>
                          <a:latin typeface="Calibri" panose="020F0502020204030204" pitchFamily="34" charset="0"/>
                        </a:rPr>
                        <a:t>O</a:t>
                      </a:r>
                      <a:r>
                        <a:rPr lang="de-DE" sz="1000" b="0" i="0" u="dbl" strike="noStrike" baseline="-25000" dirty="0">
                          <a:solidFill>
                            <a:srgbClr val="000000"/>
                          </a:solidFill>
                          <a:effectLst/>
                          <a:latin typeface="Calibri" panose="020F0502020204030204" pitchFamily="34" charset="0"/>
                        </a:rPr>
                        <a:t>2</a:t>
                      </a:r>
                      <a:r>
                        <a:rPr lang="de-DE" sz="1000" b="0" i="0" u="dbl" strike="noStrike" dirty="0">
                          <a:solidFill>
                            <a:srgbClr val="000000"/>
                          </a:solidFill>
                          <a:effectLst/>
                          <a:latin typeface="Calibri" panose="020F0502020204030204" pitchFamily="34" charset="0"/>
                        </a:rPr>
                        <a:t>e</a:t>
                      </a:r>
                      <a:r>
                        <a:rPr lang="de-DE" sz="1000" b="0" i="0" u="none" strike="noStrike" dirty="0">
                          <a:solidFill>
                            <a:srgbClr val="000000"/>
                          </a:solidFill>
                          <a:effectLst/>
                          <a:latin typeface="Calibri" panose="020F0502020204030204" pitchFamily="34" charset="0"/>
                        </a:rPr>
                        <a:t> (pro Person; jeweils pro Jahr)</a:t>
                      </a:r>
                      <a:endParaRPr lang="de-DE" sz="1000" b="0" i="0" u="dbl" strike="noStrike" dirty="0">
                        <a:solidFill>
                          <a:srgbClr val="000000"/>
                        </a:solidFill>
                        <a:effectLst/>
                        <a:uFill>
                          <a:solidFill>
                            <a:schemeClr val="tx1"/>
                          </a:solidFill>
                        </a:uFill>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de-DE" sz="1000" b="0" i="0" u="none" strike="noStrike" dirty="0">
                          <a:solidFill>
                            <a:srgbClr val="000000"/>
                          </a:solidFill>
                          <a:effectLst/>
                          <a:latin typeface="Calibri" panose="020F0502020204030204" pitchFamily="34" charset="0"/>
                          <a:hlinkClick r:id="rId9"/>
                        </a:rPr>
                        <a:t>UBA-CO</a:t>
                      </a:r>
                      <a:r>
                        <a:rPr lang="de-DE" sz="1000" b="0" i="0" u="none" strike="noStrike" baseline="-25000" dirty="0">
                          <a:solidFill>
                            <a:srgbClr val="000000"/>
                          </a:solidFill>
                          <a:effectLst/>
                          <a:latin typeface="Calibri" panose="020F0502020204030204" pitchFamily="34" charset="0"/>
                          <a:hlinkClick r:id="rId9"/>
                        </a:rPr>
                        <a:t>2</a:t>
                      </a:r>
                      <a:r>
                        <a:rPr lang="de-DE" sz="1000" b="0" i="0" u="none" strike="noStrike" dirty="0">
                          <a:solidFill>
                            <a:srgbClr val="000000"/>
                          </a:solidFill>
                          <a:effectLst/>
                          <a:latin typeface="Calibri" panose="020F0502020204030204" pitchFamily="34" charset="0"/>
                          <a:hlinkClick r:id="rId9"/>
                        </a:rPr>
                        <a:t>-Rechner</a:t>
                      </a:r>
                      <a:r>
                        <a:rPr lang="de-DE" sz="1000" b="0" i="0" u="none" strike="noStrike" dirty="0">
                          <a:solidFill>
                            <a:srgbClr val="000000"/>
                          </a:solidFill>
                          <a:effectLst/>
                          <a:latin typeface="Calibri" panose="020F0502020204030204" pitchFamily="34" charset="0"/>
                        </a:rPr>
                        <a:t> (2025)</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4186703297"/>
                  </a:ext>
                </a:extLst>
              </a:tr>
            </a:tbl>
          </a:graphicData>
        </a:graphic>
      </p:graphicFrame>
      <p:sp>
        <p:nvSpPr>
          <p:cNvPr id="7" name="Titel 6">
            <a:extLst>
              <a:ext uri="{FF2B5EF4-FFF2-40B4-BE49-F238E27FC236}">
                <a16:creationId xmlns:a16="http://schemas.microsoft.com/office/drawing/2014/main" id="{6E271B92-26EA-4016-98AD-DD0E3977DC8A}"/>
              </a:ext>
            </a:extLst>
          </p:cNvPr>
          <p:cNvSpPr>
            <a:spLocks noGrp="1"/>
          </p:cNvSpPr>
          <p:nvPr>
            <p:ph type="title"/>
          </p:nvPr>
        </p:nvSpPr>
        <p:spPr/>
        <p:txBody>
          <a:bodyPr anchor="t"/>
          <a:lstStyle/>
          <a:p>
            <a:r>
              <a:rPr lang="de-DE" dirty="0"/>
              <a:t>Mit Big Points den Fußabdruck halbieren</a:t>
            </a:r>
            <a:br>
              <a:rPr lang="de-DE" dirty="0"/>
            </a:br>
            <a:r>
              <a:rPr lang="de-DE" sz="2400" b="1" dirty="0">
                <a:solidFill>
                  <a:schemeClr val="accent1"/>
                </a:solidFill>
              </a:rPr>
              <a:t>Daten, Annahmen und Quellen</a:t>
            </a:r>
            <a:endParaRPr lang="de-DE" dirty="0"/>
          </a:p>
        </p:txBody>
      </p:sp>
      <p:pic>
        <p:nvPicPr>
          <p:cNvPr id="37" name="Grafik 36">
            <a:extLst>
              <a:ext uri="{FF2B5EF4-FFF2-40B4-BE49-F238E27FC236}">
                <a16:creationId xmlns:a16="http://schemas.microsoft.com/office/drawing/2014/main" id="{F00048E6-4FA8-A781-D1C3-63F63A8DC2C2}"/>
              </a:ext>
            </a:extLst>
          </p:cNvPr>
          <p:cNvPicPr>
            <a:picLocks noChangeAspect="1"/>
          </p:cNvPicPr>
          <p:nvPr/>
        </p:nvPicPr>
        <p:blipFill>
          <a:blip r:embed="rId10"/>
          <a:srcRect l="92585" t="7141" b="86199"/>
          <a:stretch/>
        </p:blipFill>
        <p:spPr>
          <a:xfrm flipH="1">
            <a:off x="288372" y="3783270"/>
            <a:ext cx="1107040" cy="795407"/>
          </a:xfrm>
          <a:prstGeom prst="rect">
            <a:avLst/>
          </a:prstGeom>
        </p:spPr>
      </p:pic>
      <p:pic>
        <p:nvPicPr>
          <p:cNvPr id="38" name="Grafik 37">
            <a:extLst>
              <a:ext uri="{FF2B5EF4-FFF2-40B4-BE49-F238E27FC236}">
                <a16:creationId xmlns:a16="http://schemas.microsoft.com/office/drawing/2014/main" id="{96F92ED5-7DC1-5888-1487-D26742D8975F}"/>
              </a:ext>
            </a:extLst>
          </p:cNvPr>
          <p:cNvPicPr>
            <a:picLocks noChangeAspect="1"/>
          </p:cNvPicPr>
          <p:nvPr/>
        </p:nvPicPr>
        <p:blipFill>
          <a:blip r:embed="rId10"/>
          <a:srcRect l="92585" t="15866" b="77474"/>
          <a:stretch/>
        </p:blipFill>
        <p:spPr>
          <a:xfrm>
            <a:off x="269204" y="5541143"/>
            <a:ext cx="1107040" cy="795408"/>
          </a:xfrm>
          <a:prstGeom prst="rect">
            <a:avLst/>
          </a:prstGeom>
        </p:spPr>
      </p:pic>
      <p:pic>
        <p:nvPicPr>
          <p:cNvPr id="39" name="Grafik 38">
            <a:extLst>
              <a:ext uri="{FF2B5EF4-FFF2-40B4-BE49-F238E27FC236}">
                <a16:creationId xmlns:a16="http://schemas.microsoft.com/office/drawing/2014/main" id="{E0F3268B-5B29-10B7-AF48-D2175346D4BE}"/>
              </a:ext>
            </a:extLst>
          </p:cNvPr>
          <p:cNvPicPr>
            <a:picLocks noChangeAspect="1"/>
          </p:cNvPicPr>
          <p:nvPr/>
        </p:nvPicPr>
        <p:blipFill>
          <a:blip r:embed="rId10"/>
          <a:srcRect l="92585" t="25155" b="69421"/>
          <a:stretch/>
        </p:blipFill>
        <p:spPr>
          <a:xfrm>
            <a:off x="297896" y="7318067"/>
            <a:ext cx="1107040" cy="647699"/>
          </a:xfrm>
          <a:prstGeom prst="rect">
            <a:avLst/>
          </a:prstGeom>
        </p:spPr>
      </p:pic>
      <p:pic>
        <p:nvPicPr>
          <p:cNvPr id="40" name="Grafik 39">
            <a:extLst>
              <a:ext uri="{FF2B5EF4-FFF2-40B4-BE49-F238E27FC236}">
                <a16:creationId xmlns:a16="http://schemas.microsoft.com/office/drawing/2014/main" id="{D5FE4AEC-A41E-EC66-51F5-84706F190629}"/>
              </a:ext>
            </a:extLst>
          </p:cNvPr>
          <p:cNvPicPr>
            <a:picLocks noChangeAspect="1"/>
          </p:cNvPicPr>
          <p:nvPr/>
        </p:nvPicPr>
        <p:blipFill>
          <a:blip r:embed="rId10"/>
          <a:srcRect l="92585" t="39653" b="54055"/>
          <a:stretch/>
        </p:blipFill>
        <p:spPr>
          <a:xfrm>
            <a:off x="287182" y="8708240"/>
            <a:ext cx="1107040" cy="751394"/>
          </a:xfrm>
          <a:prstGeom prst="rect">
            <a:avLst/>
          </a:prstGeom>
        </p:spPr>
      </p:pic>
      <p:sp>
        <p:nvSpPr>
          <p:cNvPr id="3" name="Textplatzhalter 2">
            <a:extLst>
              <a:ext uri="{FF2B5EF4-FFF2-40B4-BE49-F238E27FC236}">
                <a16:creationId xmlns:a16="http://schemas.microsoft.com/office/drawing/2014/main" id="{4CC25C79-7BF4-59FA-4278-CAF6026F5AEF}"/>
              </a:ext>
            </a:extLst>
          </p:cNvPr>
          <p:cNvSpPr>
            <a:spLocks noGrp="1"/>
          </p:cNvSpPr>
          <p:nvPr>
            <p:ph type="body" sz="quarter" idx="22"/>
          </p:nvPr>
        </p:nvSpPr>
        <p:spPr/>
        <p:txBody>
          <a:bodyPr/>
          <a:lstStyle/>
          <a:p>
            <a:endParaRPr lang="de-DE" dirty="0"/>
          </a:p>
        </p:txBody>
      </p:sp>
      <p:pic>
        <p:nvPicPr>
          <p:cNvPr id="5" name="Grafik 4">
            <a:extLst>
              <a:ext uri="{FF2B5EF4-FFF2-40B4-BE49-F238E27FC236}">
                <a16:creationId xmlns:a16="http://schemas.microsoft.com/office/drawing/2014/main" id="{DC89A078-6845-89CE-9AE3-87A3548812BF}"/>
              </a:ext>
            </a:extLst>
          </p:cNvPr>
          <p:cNvPicPr>
            <a:picLocks noChangeAspect="1"/>
          </p:cNvPicPr>
          <p:nvPr/>
        </p:nvPicPr>
        <p:blipFill>
          <a:blip r:embed="rId11">
            <a:clrChange>
              <a:clrFrom>
                <a:srgbClr val="FFFFFF"/>
              </a:clrFrom>
              <a:clrTo>
                <a:srgbClr val="FFFFFF">
                  <a:alpha val="0"/>
                </a:srgbClr>
              </a:clrTo>
            </a:clrChange>
          </a:blip>
          <a:srcRect t="13488" b="14389"/>
          <a:stretch/>
        </p:blipFill>
        <p:spPr>
          <a:xfrm>
            <a:off x="4060457" y="1205949"/>
            <a:ext cx="3132536" cy="1976446"/>
          </a:xfrm>
          <a:prstGeom prst="rect">
            <a:avLst/>
          </a:prstGeom>
        </p:spPr>
      </p:pic>
    </p:spTree>
    <p:extLst>
      <p:ext uri="{BB962C8B-B14F-4D97-AF65-F5344CB8AC3E}">
        <p14:creationId xmlns:p14="http://schemas.microsoft.com/office/powerpoint/2010/main" val="3654487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6E271B92-26EA-4016-98AD-DD0E3977DC8A}"/>
              </a:ext>
            </a:extLst>
          </p:cNvPr>
          <p:cNvSpPr>
            <a:spLocks noGrp="1"/>
          </p:cNvSpPr>
          <p:nvPr>
            <p:ph type="title"/>
          </p:nvPr>
        </p:nvSpPr>
        <p:spPr/>
        <p:txBody>
          <a:bodyPr anchor="t"/>
          <a:lstStyle/>
          <a:p>
            <a:r>
              <a:rPr lang="de-DE" dirty="0"/>
              <a:t>Mit Big Points den Fußabdruck halbieren</a:t>
            </a:r>
            <a:br>
              <a:rPr lang="de-DE" dirty="0"/>
            </a:br>
            <a:r>
              <a:rPr lang="de-DE" sz="2400" b="1" dirty="0">
                <a:solidFill>
                  <a:schemeClr val="accent1"/>
                </a:solidFill>
              </a:rPr>
              <a:t>Daten, Annahmen und Quellen</a:t>
            </a:r>
            <a:br>
              <a:rPr lang="de-DE" dirty="0"/>
            </a:br>
            <a:endParaRPr lang="de-DE" dirty="0"/>
          </a:p>
        </p:txBody>
      </p:sp>
      <p:graphicFrame>
        <p:nvGraphicFramePr>
          <p:cNvPr id="13" name="Tabelle 12">
            <a:extLst>
              <a:ext uri="{FF2B5EF4-FFF2-40B4-BE49-F238E27FC236}">
                <a16:creationId xmlns:a16="http://schemas.microsoft.com/office/drawing/2014/main" id="{7EBE5149-3535-4F91-860F-977F1063FB9F}"/>
              </a:ext>
            </a:extLst>
          </p:cNvPr>
          <p:cNvGraphicFramePr>
            <a:graphicFrameLocks noGrp="1"/>
          </p:cNvGraphicFramePr>
          <p:nvPr>
            <p:extLst>
              <p:ext uri="{D42A27DB-BD31-4B8C-83A1-F6EECF244321}">
                <p14:modId xmlns:p14="http://schemas.microsoft.com/office/powerpoint/2010/main" val="838421073"/>
              </p:ext>
            </p:extLst>
          </p:nvPr>
        </p:nvGraphicFramePr>
        <p:xfrm>
          <a:off x="386838" y="1275504"/>
          <a:ext cx="6785999" cy="7662210"/>
        </p:xfrm>
        <a:graphic>
          <a:graphicData uri="http://schemas.openxmlformats.org/drawingml/2006/table">
            <a:tbl>
              <a:tblPr/>
              <a:tblGrid>
                <a:gridCol w="898265">
                  <a:extLst>
                    <a:ext uri="{9D8B030D-6E8A-4147-A177-3AD203B41FA5}">
                      <a16:colId xmlns:a16="http://schemas.microsoft.com/office/drawing/2014/main" val="2469808579"/>
                    </a:ext>
                  </a:extLst>
                </a:gridCol>
                <a:gridCol w="5887734">
                  <a:extLst>
                    <a:ext uri="{9D8B030D-6E8A-4147-A177-3AD203B41FA5}">
                      <a16:colId xmlns:a16="http://schemas.microsoft.com/office/drawing/2014/main" val="863433551"/>
                    </a:ext>
                  </a:extLst>
                </a:gridCol>
              </a:tblGrid>
              <a:tr h="288000">
                <a:tc>
                  <a:txBody>
                    <a:bodyPr/>
                    <a:lstStyle/>
                    <a:p>
                      <a:pPr algn="ctr" fontAlgn="ctr">
                        <a:lnSpc>
                          <a:spcPct val="90000"/>
                        </a:lnSpc>
                        <a:spcBef>
                          <a:spcPts val="0"/>
                        </a:spcBef>
                        <a:spcAft>
                          <a:spcPts val="0"/>
                        </a:spcAft>
                      </a:pPr>
                      <a:r>
                        <a:rPr lang="de-DE" sz="1200" b="1" i="0" u="none" strike="noStrike" dirty="0">
                          <a:solidFill>
                            <a:schemeClr val="tx1"/>
                          </a:solidFill>
                          <a:effectLst/>
                          <a:latin typeface="Calibri" panose="020F0502020204030204" pitchFamily="34" charset="0"/>
                        </a:rPr>
                        <a:t>Handlung</a:t>
                      </a:r>
                    </a:p>
                  </a:txBody>
                  <a:tcPr marL="36000" marR="36000"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tc>
                  <a:txBody>
                    <a:bodyPr/>
                    <a:lstStyle/>
                    <a:p>
                      <a:pPr algn="l" fontAlgn="ctr">
                        <a:lnSpc>
                          <a:spcPct val="90000"/>
                        </a:lnSpc>
                        <a:spcBef>
                          <a:spcPts val="0"/>
                        </a:spcBef>
                        <a:spcAft>
                          <a:spcPts val="0"/>
                        </a:spcAft>
                      </a:pPr>
                      <a:r>
                        <a:rPr lang="de-DE" sz="1200" b="1" i="0" u="none" strike="noStrike" dirty="0">
                          <a:solidFill>
                            <a:schemeClr val="tx1"/>
                          </a:solidFill>
                          <a:effectLst/>
                          <a:latin typeface="Calibri" panose="020F0502020204030204" pitchFamily="34" charset="0"/>
                        </a:rPr>
                        <a:t>Annahmen / Rechenwege / Datenquellen</a:t>
                      </a:r>
                    </a:p>
                  </a:txBody>
                  <a:tcPr marL="36000" marR="36000" marT="36000" marB="36000" anchor="ctr">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noFill/>
                      <a:prstDash val="solid"/>
                      <a:round/>
                      <a:headEnd type="none" w="med" len="med"/>
                      <a:tailEnd type="none" w="med" len="med"/>
                    </a:lnT>
                    <a:lnB w="9525" cap="flat" cmpd="sng" algn="ctr">
                      <a:solidFill>
                        <a:schemeClr val="tx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755231067"/>
                  </a:ext>
                </a:extLst>
              </a:tr>
              <a:tr h="1269244">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Urlaub ohne Flug: Adria statt Teneriffa</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Zwei Personen fliegen Economy von Frankfurt a. M. nach Teneriffa und zurück. Die Entfernung beträgt 3.183 km. Mit dem Auto fahren zwei Personen von Frankfurt a. M. nach Split (Kroatien). Die Entfernung beträgt 1.300 Kilometer und der Spritverbrauch liegt bei 6,7 l/100 km. </a:t>
                      </a:r>
                    </a:p>
                    <a:p>
                      <a:pPr algn="l" fontAlgn="ctr">
                        <a:lnSpc>
                          <a:spcPct val="90000"/>
                        </a:lnSpc>
                        <a:spcBef>
                          <a:spcPts val="0"/>
                        </a:spcBef>
                        <a:spcAft>
                          <a:spcPts val="0"/>
                        </a:spcAft>
                      </a:pPr>
                      <a:endParaRPr lang="de-DE" sz="1000" b="1"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(Teneriffa): 2,42</a:t>
                      </a:r>
                      <a:r>
                        <a:rPr lang="de-DE" sz="1000" b="0" i="0" u="none" strike="noStrike" dirty="0">
                          <a:solidFill>
                            <a:srgbClr val="000000"/>
                          </a:solidFill>
                          <a:effectLst/>
                          <a:uFill>
                            <a:solidFill>
                              <a:schemeClr val="tx1"/>
                            </a:solidFill>
                          </a:uFill>
                          <a:latin typeface="Calibri" panose="020F0502020204030204" pitchFamily="34" charset="0"/>
                        </a:rPr>
                        <a:t>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(2 P.) bzw. 1,21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(Split): 0,51</a:t>
                      </a:r>
                      <a:r>
                        <a:rPr lang="de-DE" sz="1000" b="0" i="0" u="none" strike="noStrike" dirty="0">
                          <a:solidFill>
                            <a:srgbClr val="000000"/>
                          </a:solidFill>
                          <a:effectLst/>
                          <a:uFill>
                            <a:solidFill>
                              <a:schemeClr val="tx1"/>
                            </a:solidFill>
                          </a:uFill>
                          <a:latin typeface="Calibri" panose="020F0502020204030204" pitchFamily="34" charset="0"/>
                        </a:rPr>
                        <a:t>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(Auto) bzw. 0,26 t C</a:t>
                      </a:r>
                      <a:r>
                        <a:rPr lang="de-DE" sz="1000" b="0" i="0" u="none" strike="noStrike" dirty="0">
                          <a:solidFill>
                            <a:srgbClr val="000000"/>
                          </a:solidFill>
                          <a:effectLst/>
                          <a:latin typeface="Calibri" panose="020F0502020204030204" pitchFamily="34" charset="0"/>
                        </a:rPr>
                        <a:t>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Person)</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Ersparnis: 2,42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- 0,51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1,91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(2 P.) bzw. </a:t>
                      </a:r>
                      <a:r>
                        <a:rPr lang="de-DE" sz="1000" b="0" i="0" u="dbl" strike="noStrike" dirty="0">
                          <a:solidFill>
                            <a:srgbClr val="000000"/>
                          </a:solidFill>
                          <a:effectLst/>
                          <a:uFill>
                            <a:solidFill>
                              <a:schemeClr val="tx1"/>
                            </a:solidFill>
                          </a:uFill>
                          <a:latin typeface="Calibri" panose="020F0502020204030204" pitchFamily="34" charset="0"/>
                        </a:rPr>
                        <a:t>0,95 t C</a:t>
                      </a:r>
                      <a:r>
                        <a:rPr lang="de-DE" sz="1000" b="0" i="0" u="dbl" strike="noStrike" dirty="0">
                          <a:solidFill>
                            <a:srgbClr val="000000"/>
                          </a:solidFill>
                          <a:effectLst/>
                          <a:latin typeface="Calibri" panose="020F0502020204030204" pitchFamily="34" charset="0"/>
                        </a:rPr>
                        <a:t>O</a:t>
                      </a:r>
                      <a:r>
                        <a:rPr lang="de-DE" sz="1000" b="0" i="0" u="dbl" strike="noStrike" baseline="-25000" dirty="0">
                          <a:solidFill>
                            <a:srgbClr val="000000"/>
                          </a:solidFill>
                          <a:effectLst/>
                          <a:latin typeface="Calibri" panose="020F0502020204030204" pitchFamily="34" charset="0"/>
                        </a:rPr>
                        <a:t>2</a:t>
                      </a:r>
                      <a:r>
                        <a:rPr lang="de-DE" sz="1000" b="0" i="0" u="dbl" strike="noStrike" dirty="0">
                          <a:solidFill>
                            <a:srgbClr val="000000"/>
                          </a:solidFill>
                          <a:effectLst/>
                          <a:latin typeface="Calibri" panose="020F0502020204030204" pitchFamily="34" charset="0"/>
                        </a:rPr>
                        <a:t>e</a:t>
                      </a:r>
                      <a:r>
                        <a:rPr lang="de-DE" sz="1000" b="0" i="0" u="none" strike="noStrike" dirty="0">
                          <a:solidFill>
                            <a:srgbClr val="000000"/>
                          </a:solidFill>
                          <a:effectLst/>
                          <a:latin typeface="Calibri" panose="020F0502020204030204" pitchFamily="34" charset="0"/>
                        </a:rPr>
                        <a:t> (pro Person)</a:t>
                      </a:r>
                      <a:br>
                        <a:rPr lang="de-DE" sz="1000" b="0" i="0" u="none" strike="noStrike" dirty="0">
                          <a:solidFill>
                            <a:srgbClr val="000000"/>
                          </a:solidFill>
                          <a:effectLst/>
                          <a:latin typeface="Calibri" panose="020F0502020204030204" pitchFamily="34" charset="0"/>
                        </a:rPr>
                      </a:b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de-DE" sz="1000" b="0" i="0" u="none" strike="noStrike" dirty="0">
                          <a:solidFill>
                            <a:srgbClr val="000000"/>
                          </a:solidFill>
                          <a:effectLst/>
                          <a:latin typeface="Calibri" panose="020F0502020204030204" pitchFamily="34" charset="0"/>
                          <a:hlinkClick r:id="rId3"/>
                        </a:rPr>
                        <a:t>UBA-CO</a:t>
                      </a:r>
                      <a:r>
                        <a:rPr lang="de-DE" sz="1000" b="0" i="0" u="none" strike="noStrike" baseline="-25000" dirty="0">
                          <a:solidFill>
                            <a:srgbClr val="000000"/>
                          </a:solidFill>
                          <a:effectLst/>
                          <a:latin typeface="Calibri" panose="020F0502020204030204" pitchFamily="34" charset="0"/>
                          <a:hlinkClick r:id="rId3"/>
                        </a:rPr>
                        <a:t>2</a:t>
                      </a:r>
                      <a:r>
                        <a:rPr lang="de-DE" sz="1000" b="0" i="0" u="none" strike="noStrike" dirty="0">
                          <a:solidFill>
                            <a:srgbClr val="000000"/>
                          </a:solidFill>
                          <a:effectLst/>
                          <a:latin typeface="Calibri" panose="020F0502020204030204" pitchFamily="34" charset="0"/>
                          <a:hlinkClick r:id="rId3"/>
                        </a:rPr>
                        <a:t>-Rechner</a:t>
                      </a:r>
                      <a:r>
                        <a:rPr lang="de-DE" sz="1000" b="0" i="0" u="none" strike="noStrike" dirty="0">
                          <a:solidFill>
                            <a:srgbClr val="000000"/>
                          </a:solidFill>
                          <a:effectLst/>
                          <a:latin typeface="Calibri" panose="020F0502020204030204" pitchFamily="34" charset="0"/>
                        </a:rPr>
                        <a:t> (2025) </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1658040285"/>
                  </a:ext>
                </a:extLst>
              </a:tr>
              <a:tr h="1499280">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Carsharing nutzen </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br>
                        <a:rPr lang="de-DE" sz="1000" b="1" i="0" u="none" strike="noStrike" dirty="0">
                          <a:solidFill>
                            <a:srgbClr val="000000"/>
                          </a:solidFill>
                          <a:effectLst/>
                          <a:latin typeface="Calibri" panose="020F0502020204030204" pitchFamily="34" charset="0"/>
                        </a:rPr>
                      </a:br>
                      <a:r>
                        <a:rPr lang="de-DE" sz="1000" b="0" i="0" u="none" strike="noStrike" dirty="0">
                          <a:solidFill>
                            <a:srgbClr val="000000"/>
                          </a:solidFill>
                          <a:effectLst/>
                          <a:latin typeface="Calibri" panose="020F0502020204030204" pitchFamily="34" charset="0"/>
                        </a:rPr>
                        <a:t>Pkw der Mittelklasse mit Verbrennungsmotor, Durchschnittsalter 4-6 Jahre. </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Ein Carsharing-Auto ersetzt zwischen fünf und 16 Autos, weshalb hier eine Ersetzungsquote von 1:10 angenommen wird. </a:t>
                      </a:r>
                    </a:p>
                    <a:p>
                      <a:pPr algn="l" fontAlgn="ctr">
                        <a:lnSpc>
                          <a:spcPct val="90000"/>
                        </a:lnSpc>
                        <a:spcBef>
                          <a:spcPts val="0"/>
                        </a:spcBef>
                        <a:spcAft>
                          <a:spcPts val="0"/>
                        </a:spcAft>
                      </a:pPr>
                      <a:endParaRPr lang="de-DE" sz="1000" b="1"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Emissionen (Herstellung ein Auto): 0,670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(Herstellung bei </a:t>
                      </a:r>
                      <a:r>
                        <a:rPr lang="de-DE" sz="1000" b="0" i="0" u="none" strike="noStrike" dirty="0" err="1">
                          <a:solidFill>
                            <a:srgbClr val="000000"/>
                          </a:solidFill>
                          <a:effectLst/>
                          <a:latin typeface="Calibri" panose="020F0502020204030204" pitchFamily="34" charset="0"/>
                        </a:rPr>
                        <a:t>Carsharingnutzung</a:t>
                      </a:r>
                      <a:r>
                        <a:rPr lang="de-DE" sz="1000" b="0" i="0" u="none" strike="noStrike" dirty="0">
                          <a:solidFill>
                            <a:srgbClr val="000000"/>
                          </a:solidFill>
                          <a:effectLst/>
                          <a:latin typeface="Calibri" panose="020F0502020204030204" pitchFamily="34" charset="0"/>
                        </a:rPr>
                        <a:t>): 0,670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 / 10 = 0,067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 &amp; </a:t>
                      </a:r>
                      <a:r>
                        <a:rPr lang="de-DE" sz="1000" b="0" i="0" u="none" strike="noStrike" dirty="0" err="1">
                          <a:solidFill>
                            <a:srgbClr val="000000"/>
                          </a:solidFill>
                          <a:effectLst/>
                          <a:latin typeface="Calibri" panose="020F0502020204030204" pitchFamily="34" charset="0"/>
                        </a:rPr>
                        <a:t>Nutzer:in</a:t>
                      </a:r>
                      <a:endParaRPr lang="de-DE" sz="1000" b="0"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Ersparnis: 0,670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- 0,067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dbl" strike="noStrike" dirty="0">
                          <a:solidFill>
                            <a:srgbClr val="000000"/>
                          </a:solidFill>
                          <a:effectLst/>
                          <a:uFill>
                            <a:solidFill>
                              <a:schemeClr val="tx1"/>
                            </a:solidFill>
                          </a:uFill>
                          <a:latin typeface="Calibri" panose="020F0502020204030204" pitchFamily="34" charset="0"/>
                        </a:rPr>
                        <a:t>0,603 t CO</a:t>
                      </a:r>
                      <a:r>
                        <a:rPr lang="de-DE" sz="1000" b="0" i="0" u="dbl" strike="noStrike" baseline="-25000" dirty="0">
                          <a:solidFill>
                            <a:srgbClr val="000000"/>
                          </a:solidFill>
                          <a:effectLst/>
                          <a:uFill>
                            <a:solidFill>
                              <a:schemeClr val="tx1"/>
                            </a:solidFill>
                          </a:uFill>
                          <a:latin typeface="Calibri" panose="020F0502020204030204" pitchFamily="34" charset="0"/>
                        </a:rPr>
                        <a:t>2</a:t>
                      </a:r>
                      <a:r>
                        <a:rPr lang="de-DE" sz="1000" b="0" i="0" u="dbl" strike="noStrike" dirty="0">
                          <a:solidFill>
                            <a:srgbClr val="000000"/>
                          </a:solidFill>
                          <a:effectLst/>
                          <a:uFill>
                            <a:solidFill>
                              <a:schemeClr val="tx1"/>
                            </a:solidFill>
                          </a:uFill>
                          <a:latin typeface="Calibri" panose="020F0502020204030204" pitchFamily="34" charset="0"/>
                        </a:rPr>
                        <a:t>e pro </a:t>
                      </a:r>
                      <a:r>
                        <a:rPr lang="de-DE" sz="1000" b="0" i="0" u="dbl" strike="noStrike" dirty="0" err="1">
                          <a:solidFill>
                            <a:srgbClr val="000000"/>
                          </a:solidFill>
                          <a:effectLst/>
                          <a:uFill>
                            <a:solidFill>
                              <a:schemeClr val="tx1"/>
                            </a:solidFill>
                          </a:uFill>
                          <a:latin typeface="Calibri" panose="020F0502020204030204" pitchFamily="34" charset="0"/>
                        </a:rPr>
                        <a:t>Nutzer:in</a:t>
                      </a:r>
                      <a:r>
                        <a:rPr lang="de-DE" sz="1000" b="0" i="0" u="dbl" strike="noStrike" dirty="0">
                          <a:solidFill>
                            <a:srgbClr val="000000"/>
                          </a:solidFill>
                          <a:effectLst/>
                          <a:uFill>
                            <a:solidFill>
                              <a:schemeClr val="tx1"/>
                            </a:solidFill>
                          </a:uFill>
                          <a:latin typeface="Calibri" panose="020F0502020204030204" pitchFamily="34" charset="0"/>
                        </a:rPr>
                        <a:t> und Jahr</a:t>
                      </a:r>
                    </a:p>
                    <a:p>
                      <a:pPr algn="l" fontAlgn="ctr">
                        <a:lnSpc>
                          <a:spcPct val="90000"/>
                        </a:lnSpc>
                        <a:spcBef>
                          <a:spcPts val="0"/>
                        </a:spcBef>
                        <a:spcAft>
                          <a:spcPts val="0"/>
                        </a:spcAft>
                      </a:pP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de-DE" sz="1000" b="0" i="0" u="none" strike="noStrike" dirty="0">
                          <a:solidFill>
                            <a:srgbClr val="000000"/>
                          </a:solidFill>
                          <a:effectLst/>
                          <a:latin typeface="Calibri" panose="020F0502020204030204" pitchFamily="34" charset="0"/>
                          <a:hlinkClick r:id="rId4"/>
                        </a:rPr>
                        <a:t>UBA-CO</a:t>
                      </a:r>
                      <a:r>
                        <a:rPr lang="de-DE" sz="1000" b="0" i="0" u="none" strike="noStrike" baseline="-25000" dirty="0">
                          <a:solidFill>
                            <a:srgbClr val="000000"/>
                          </a:solidFill>
                          <a:effectLst/>
                          <a:latin typeface="Calibri" panose="020F0502020204030204" pitchFamily="34" charset="0"/>
                          <a:hlinkClick r:id="rId4"/>
                        </a:rPr>
                        <a:t>2</a:t>
                      </a:r>
                      <a:r>
                        <a:rPr lang="de-DE" sz="1000" b="0" i="0" u="none" strike="noStrike" dirty="0">
                          <a:solidFill>
                            <a:srgbClr val="000000"/>
                          </a:solidFill>
                          <a:effectLst/>
                          <a:latin typeface="Calibri" panose="020F0502020204030204" pitchFamily="34" charset="0"/>
                          <a:hlinkClick r:id="rId4"/>
                        </a:rPr>
                        <a:t>-Rechner</a:t>
                      </a:r>
                      <a:r>
                        <a:rPr lang="de-DE" sz="1000" b="0" i="0" u="none" strike="noStrike" dirty="0">
                          <a:solidFill>
                            <a:srgbClr val="000000"/>
                          </a:solidFill>
                          <a:effectLst/>
                          <a:latin typeface="Calibri" panose="020F0502020204030204" pitchFamily="34" charset="0"/>
                        </a:rPr>
                        <a:t> (2025), </a:t>
                      </a:r>
                      <a:r>
                        <a:rPr lang="de-DE" sz="1000" b="0" i="0" u="none" strike="noStrike" dirty="0">
                          <a:solidFill>
                            <a:srgbClr val="000000"/>
                          </a:solidFill>
                          <a:effectLst/>
                          <a:latin typeface="Calibri" panose="020F0502020204030204" pitchFamily="34" charset="0"/>
                          <a:hlinkClick r:id="rId5"/>
                        </a:rPr>
                        <a:t>Bundesverband Carsharing</a:t>
                      </a:r>
                      <a:r>
                        <a:rPr lang="de-DE" sz="1000" b="0" i="0" u="none" strike="noStrike" dirty="0">
                          <a:solidFill>
                            <a:srgbClr val="000000"/>
                          </a:solidFill>
                          <a:effectLst/>
                          <a:latin typeface="Calibri" panose="020F0502020204030204" pitchFamily="34" charset="0"/>
                        </a:rPr>
                        <a:t> (2024)</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36083283"/>
                  </a:ext>
                </a:extLst>
              </a:tr>
              <a:tr h="150664">
                <a:tc rowSpan="2">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Auf Elektroauto umsteigen</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accent4"/>
                      </a:solidFill>
                      <a:prstDash val="solid"/>
                      <a:round/>
                      <a:headEnd type="none" w="med" len="med"/>
                      <a:tailEnd type="none" w="med" len="med"/>
                    </a:lnB>
                    <a:noFill/>
                  </a:tcPr>
                </a:tc>
                <a:tc>
                  <a:txBody>
                    <a:bodyPr/>
                    <a:lstStyle/>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Die durchschnittliche Jahresfahrleistung von Pkw in Deutschland beträgt 12.320 km. Pkw sind durchschnittlich mit 1,4 Personen besetzt, so dass die Jahresfahrleistung pro Person bei 8.800 km liegt. Der durchschnittliche fossile Kraftstoff­verbrauch ist 8,0 l/100 km (Bezugsjahr 2023). Es wird analog zur Carsharing-Berechnung ein 4-6 Jahre alter Mittelklassewagen zugrunde gelegt. Beim E-Auto wird – konservativ – vom deutschen Strommix ausgegangen.</a:t>
                      </a:r>
                    </a:p>
                    <a:p>
                      <a:pPr algn="l" fontAlgn="ctr">
                        <a:lnSpc>
                          <a:spcPct val="90000"/>
                        </a:lnSpc>
                        <a:spcBef>
                          <a:spcPts val="0"/>
                        </a:spcBef>
                        <a:spcAft>
                          <a:spcPts val="0"/>
                        </a:spcAft>
                      </a:pPr>
                      <a:endParaRPr lang="de-DE" sz="1000" b="0"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Rechenweg: </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Benzin-Pkw: </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(Herstellung): 0,67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(Benzin): 2,06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(für 8.800 km)</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Emissionen (gesamt): 0,67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+ 2,06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2,73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pro Jahr</a:t>
                      </a:r>
                      <a:endParaRPr lang="de-DE" sz="1000" b="0"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E-Auto:</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Emissionen (Herstellung): 1,16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(dt. Strommix): 0,79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(für 8.800 km)</a:t>
                      </a: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Emissionen (gesamt): 1,16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+ 0,79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none" strike="noStrike" dirty="0">
                          <a:solidFill>
                            <a:srgbClr val="000000"/>
                          </a:solidFill>
                          <a:effectLst/>
                          <a:uFill>
                            <a:solidFill>
                              <a:schemeClr val="tx1"/>
                            </a:solidFill>
                          </a:uFill>
                          <a:latin typeface="Calibri" panose="020F0502020204030204" pitchFamily="34" charset="0"/>
                        </a:rPr>
                        <a:t>1,95 t CO</a:t>
                      </a:r>
                      <a:r>
                        <a:rPr lang="de-DE" sz="1000" b="0" i="0" u="none" strike="noStrike" baseline="-25000" dirty="0">
                          <a:solidFill>
                            <a:srgbClr val="000000"/>
                          </a:solidFill>
                          <a:effectLst/>
                          <a:uFill>
                            <a:solidFill>
                              <a:schemeClr val="tx1"/>
                            </a:solidFill>
                          </a:uFill>
                          <a:latin typeface="Calibri" panose="020F0502020204030204" pitchFamily="34" charset="0"/>
                        </a:rPr>
                        <a:t>2</a:t>
                      </a:r>
                      <a:r>
                        <a:rPr lang="de-DE" sz="1000" b="0" i="0" u="none" strike="noStrike" dirty="0">
                          <a:solidFill>
                            <a:srgbClr val="000000"/>
                          </a:solidFill>
                          <a:effectLst/>
                          <a:uFill>
                            <a:solidFill>
                              <a:schemeClr val="tx1"/>
                            </a:solidFill>
                          </a:uFill>
                          <a:latin typeface="Calibri" panose="020F0502020204030204" pitchFamily="34" charset="0"/>
                        </a:rPr>
                        <a:t>e pro Jahr</a:t>
                      </a:r>
                      <a:endParaRPr lang="de-DE" sz="1000" b="0" i="0" u="none" strike="noStrike" dirty="0">
                        <a:solidFill>
                          <a:srgbClr val="000000"/>
                        </a:solidFill>
                        <a:effectLst/>
                        <a:latin typeface="Calibri" panose="020F0502020204030204" pitchFamily="34" charset="0"/>
                      </a:endParaRPr>
                    </a:p>
                    <a:p>
                      <a:pPr algn="l" fontAlgn="ctr">
                        <a:lnSpc>
                          <a:spcPct val="90000"/>
                        </a:lnSpc>
                        <a:spcBef>
                          <a:spcPts val="0"/>
                        </a:spcBef>
                        <a:spcAft>
                          <a:spcPts val="0"/>
                        </a:spcAft>
                      </a:pPr>
                      <a:r>
                        <a:rPr lang="de-DE" sz="1000" b="0" i="0" u="none" strike="noStrike" dirty="0">
                          <a:solidFill>
                            <a:srgbClr val="000000"/>
                          </a:solidFill>
                          <a:effectLst/>
                          <a:latin typeface="Calibri" panose="020F0502020204030204" pitchFamily="34" charset="0"/>
                        </a:rPr>
                        <a:t>Ersparnis: 2,73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- 1,95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dbl" strike="noStrike" dirty="0">
                          <a:solidFill>
                            <a:srgbClr val="000000"/>
                          </a:solidFill>
                          <a:effectLst/>
                          <a:uFill>
                            <a:solidFill>
                              <a:schemeClr val="tx1"/>
                            </a:solidFill>
                          </a:uFill>
                          <a:latin typeface="Calibri" panose="020F0502020204030204" pitchFamily="34" charset="0"/>
                        </a:rPr>
                        <a:t>0,78 t CO</a:t>
                      </a:r>
                      <a:r>
                        <a:rPr lang="de-DE" sz="1000" b="0" i="0" u="dbl" strike="noStrike" baseline="-25000" dirty="0">
                          <a:solidFill>
                            <a:srgbClr val="000000"/>
                          </a:solidFill>
                          <a:effectLst/>
                          <a:uFill>
                            <a:solidFill>
                              <a:schemeClr val="tx1"/>
                            </a:solidFill>
                          </a:uFill>
                          <a:latin typeface="Calibri" panose="020F0502020204030204" pitchFamily="34" charset="0"/>
                        </a:rPr>
                        <a:t>2</a:t>
                      </a:r>
                      <a:r>
                        <a:rPr lang="de-DE" sz="1000" b="0" i="0" u="dbl" strike="noStrike" dirty="0">
                          <a:solidFill>
                            <a:srgbClr val="000000"/>
                          </a:solidFill>
                          <a:effectLst/>
                          <a:uFill>
                            <a:solidFill>
                              <a:schemeClr val="tx1"/>
                            </a:solidFill>
                          </a:uFill>
                          <a:latin typeface="Calibri" panose="020F0502020204030204" pitchFamily="34" charset="0"/>
                        </a:rPr>
                        <a:t>e pro Jahr</a:t>
                      </a:r>
                      <a:endParaRPr lang="de-DE" sz="1000" b="0" i="0" u="none" strike="noStrike" dirty="0">
                        <a:solidFill>
                          <a:srgbClr val="000000"/>
                        </a:solidFill>
                        <a:effectLst/>
                        <a:latin typeface="Calibri" panose="020F0502020204030204" pitchFamily="34" charset="0"/>
                      </a:endParaRP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688100395"/>
                  </a:ext>
                </a:extLst>
              </a:tr>
              <a:tr h="285077">
                <a:tc vMerge="1">
                  <a:txBody>
                    <a:bodyPr/>
                    <a:lstStyle/>
                    <a:p>
                      <a:endParaRPr lang="en-US"/>
                    </a:p>
                  </a:txBody>
                  <a:tcPr>
                    <a:lnT w="9525" cap="flat" cmpd="sng" algn="ctr">
                      <a:solidFill>
                        <a:schemeClr val="accent4"/>
                      </a:solidFill>
                      <a:prstDash val="solid"/>
                      <a:round/>
                      <a:headEnd type="none" w="med" len="med"/>
                      <a:tailEnd type="none" w="med" len="med"/>
                    </a:lnT>
                  </a:tcPr>
                </a:tc>
                <a:tc>
                  <a:txBody>
                    <a:bodyPr/>
                    <a:lstStyle/>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de-DE" sz="1000" b="0" i="0" u="none" strike="noStrike" dirty="0">
                          <a:solidFill>
                            <a:srgbClr val="000000"/>
                          </a:solidFill>
                          <a:effectLst/>
                          <a:latin typeface="Calibri" panose="020F0502020204030204" pitchFamily="34" charset="0"/>
                          <a:hlinkClick r:id="rId6"/>
                        </a:rPr>
                        <a:t>Verkehr in Kilometern – Inländerfahrleistung (VK)</a:t>
                      </a:r>
                      <a:r>
                        <a:rPr lang="de-DE" sz="1000" b="0" i="0" u="none" strike="noStrike" dirty="0">
                          <a:solidFill>
                            <a:srgbClr val="000000"/>
                          </a:solidFill>
                          <a:effectLst/>
                          <a:latin typeface="Calibri" panose="020F0502020204030204" pitchFamily="34" charset="0"/>
                        </a:rPr>
                        <a:t> (Kraftfahrt-Bundesamt / 2025), </a:t>
                      </a:r>
                      <a:r>
                        <a:rPr lang="de-DE" sz="1000" b="0" i="0" u="none" strike="noStrike" dirty="0">
                          <a:solidFill>
                            <a:srgbClr val="000000"/>
                          </a:solidFill>
                          <a:effectLst/>
                          <a:latin typeface="Calibri" panose="020F0502020204030204" pitchFamily="34" charset="0"/>
                          <a:hlinkClick r:id="rId7"/>
                        </a:rPr>
                        <a:t>Fahrleistung und Kraftstoffverbrauch inländischer Personenkraftwagen</a:t>
                      </a:r>
                      <a:r>
                        <a:rPr lang="de-DE" sz="1000" b="0" i="0" u="none" strike="noStrike" dirty="0">
                          <a:solidFill>
                            <a:srgbClr val="000000"/>
                          </a:solidFill>
                          <a:effectLst/>
                          <a:latin typeface="Calibri" panose="020F0502020204030204" pitchFamily="34" charset="0"/>
                        </a:rPr>
                        <a:t> (Destatis / 2025), </a:t>
                      </a:r>
                      <a:r>
                        <a:rPr lang="de-DE" sz="1000" b="0" i="0" u="none" strike="noStrike" dirty="0">
                          <a:solidFill>
                            <a:srgbClr val="000000"/>
                          </a:solidFill>
                          <a:effectLst/>
                          <a:latin typeface="Calibri" panose="020F0502020204030204" pitchFamily="34" charset="0"/>
                          <a:hlinkClick r:id="rId4"/>
                        </a:rPr>
                        <a:t>UBA-CO</a:t>
                      </a:r>
                      <a:r>
                        <a:rPr lang="de-DE" sz="1000" b="0" i="0" u="none" strike="noStrike" baseline="-25000" dirty="0">
                          <a:solidFill>
                            <a:srgbClr val="000000"/>
                          </a:solidFill>
                          <a:effectLst/>
                          <a:latin typeface="Calibri" panose="020F0502020204030204" pitchFamily="34" charset="0"/>
                          <a:hlinkClick r:id="rId4"/>
                        </a:rPr>
                        <a:t>2</a:t>
                      </a:r>
                      <a:r>
                        <a:rPr lang="de-DE" sz="1000" b="0" i="0" u="none" strike="noStrike" dirty="0">
                          <a:solidFill>
                            <a:srgbClr val="000000"/>
                          </a:solidFill>
                          <a:effectLst/>
                          <a:latin typeface="Calibri" panose="020F0502020204030204" pitchFamily="34" charset="0"/>
                          <a:hlinkClick r:id="rId4"/>
                        </a:rPr>
                        <a:t>-Rechner</a:t>
                      </a:r>
                      <a:r>
                        <a:rPr lang="de-DE" sz="1000" b="0" i="0" u="none" strike="noStrike" dirty="0">
                          <a:solidFill>
                            <a:srgbClr val="000000"/>
                          </a:solidFill>
                          <a:effectLst/>
                          <a:latin typeface="Calibri" panose="020F0502020204030204" pitchFamily="34" charset="0"/>
                        </a:rPr>
                        <a:t> (2025)</a:t>
                      </a:r>
                    </a:p>
                  </a:txBody>
                  <a:tcPr marL="36000" marR="36000" marT="36000" marB="36000">
                    <a:lnL w="12700" cmpd="sng">
                      <a:noFill/>
                      <a:prstDash val="solid"/>
                    </a:lnL>
                    <a:lnR w="9525"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4"/>
                      </a:solidFill>
                      <a:prstDash val="solid"/>
                      <a:round/>
                      <a:headEnd type="none" w="med" len="med"/>
                      <a:tailEnd type="none" w="med" len="med"/>
                    </a:lnB>
                  </a:tcPr>
                </a:tc>
                <a:extLst>
                  <a:ext uri="{0D108BD9-81ED-4DB2-BD59-A6C34878D82A}">
                    <a16:rowId xmlns:a16="http://schemas.microsoft.com/office/drawing/2014/main" val="284149188"/>
                  </a:ext>
                </a:extLst>
              </a:tr>
              <a:tr h="1232022">
                <a:tc>
                  <a:txBody>
                    <a:bodyPr/>
                    <a:lstStyle/>
                    <a:p>
                      <a:pPr algn="ctr" fontAlgn="ctr">
                        <a:lnSpc>
                          <a:spcPct val="90000"/>
                        </a:lnSpc>
                        <a:spcBef>
                          <a:spcPts val="0"/>
                        </a:spcBef>
                        <a:spcAft>
                          <a:spcPts val="0"/>
                        </a:spcAft>
                      </a:pPr>
                      <a:r>
                        <a:rPr lang="de-DE" sz="1000" b="1" i="0" u="none" strike="noStrike" dirty="0">
                          <a:solidFill>
                            <a:srgbClr val="000000"/>
                          </a:solidFill>
                          <a:effectLst/>
                          <a:latin typeface="Calibri" panose="020F0502020204030204" pitchFamily="34" charset="0"/>
                        </a:rPr>
                        <a:t>Mehr pflanzliche, weniger tierische Proteine</a:t>
                      </a:r>
                    </a:p>
                  </a:txBody>
                  <a:tcPr marL="0" marR="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Annahmen: </a:t>
                      </a:r>
                      <a:r>
                        <a:rPr lang="de-DE" sz="1000" b="0" i="0" u="none" strike="noStrike" dirty="0">
                          <a:solidFill>
                            <a:srgbClr val="000000"/>
                          </a:solidFill>
                          <a:effectLst/>
                          <a:latin typeface="Calibri" panose="020F0502020204030204" pitchFamily="34" charset="0"/>
                        </a:rPr>
                        <a:t>Ein Ernährungsstil mit </a:t>
                      </a:r>
                      <a:r>
                        <a:rPr lang="de-DE" sz="1000" b="1" i="0" u="none" strike="noStrike" dirty="0">
                          <a:solidFill>
                            <a:srgbClr val="000000"/>
                          </a:solidFill>
                          <a:effectLst/>
                          <a:latin typeface="Calibri" panose="020F0502020204030204" pitchFamily="34" charset="0"/>
                        </a:rPr>
                        <a:t>durchschnittlichem Konsum </a:t>
                      </a:r>
                      <a:r>
                        <a:rPr lang="de-DE" sz="1000" b="0" i="0" u="none" strike="noStrike" dirty="0">
                          <a:solidFill>
                            <a:srgbClr val="000000"/>
                          </a:solidFill>
                          <a:effectLst/>
                          <a:latin typeface="Calibri" panose="020F0502020204030204" pitchFamily="34" charset="0"/>
                        </a:rPr>
                        <a:t>von Fleisch, Wurst und Fisch (1,3 kg pro Woche) sowie Milch und Milchprodukten (etwa 550 g Käse, 250 g Butter und 1,5 l Milch pro Woche) wird mit einem </a:t>
                      </a:r>
                      <a:r>
                        <a:rPr lang="de-DE" sz="1000" b="1" i="0" u="none" strike="noStrike" dirty="0">
                          <a:solidFill>
                            <a:srgbClr val="000000"/>
                          </a:solidFill>
                          <a:effectLst/>
                          <a:latin typeface="Calibri" panose="020F0502020204030204" pitchFamily="34" charset="0"/>
                        </a:rPr>
                        <a:t>pflanzenbetonten Ernährungsstil </a:t>
                      </a:r>
                      <a:r>
                        <a:rPr lang="de-DE" sz="1000" b="0" i="0" u="none" strike="noStrike" dirty="0">
                          <a:solidFill>
                            <a:srgbClr val="000000"/>
                          </a:solidFill>
                          <a:effectLst/>
                          <a:latin typeface="Calibri" panose="020F0502020204030204" pitchFamily="34" charset="0"/>
                        </a:rPr>
                        <a:t>verglichen, der </a:t>
                      </a:r>
                      <a:r>
                        <a:rPr lang="de-DE" sz="1000" b="1" i="0" u="none" strike="noStrike" dirty="0">
                          <a:solidFill>
                            <a:srgbClr val="000000"/>
                          </a:solidFill>
                          <a:effectLst/>
                          <a:latin typeface="Calibri" panose="020F0502020204030204" pitchFamily="34" charset="0"/>
                        </a:rPr>
                        <a:t>wenig</a:t>
                      </a:r>
                      <a:r>
                        <a:rPr lang="de-DE" sz="1000" b="0" i="0" u="none" strike="noStrike" dirty="0">
                          <a:solidFill>
                            <a:srgbClr val="000000"/>
                          </a:solidFill>
                          <a:effectLst/>
                          <a:latin typeface="Calibri" panose="020F0502020204030204" pitchFamily="34" charset="0"/>
                        </a:rPr>
                        <a:t> Fleisch, Wurst und Fisch (0,3 kg pro Woche) sowie </a:t>
                      </a:r>
                      <a:r>
                        <a:rPr lang="de-DE" sz="1000" b="1" i="0" u="none" strike="noStrike" dirty="0">
                          <a:solidFill>
                            <a:srgbClr val="000000"/>
                          </a:solidFill>
                          <a:effectLst/>
                          <a:latin typeface="Calibri" panose="020F0502020204030204" pitchFamily="34" charset="0"/>
                        </a:rPr>
                        <a:t>wenig</a:t>
                      </a:r>
                      <a:r>
                        <a:rPr lang="de-DE" sz="1000" b="0" i="0" u="none" strike="noStrike" dirty="0">
                          <a:solidFill>
                            <a:srgbClr val="000000"/>
                          </a:solidFill>
                          <a:effectLst/>
                          <a:latin typeface="Calibri" panose="020F0502020204030204" pitchFamily="34" charset="0"/>
                        </a:rPr>
                        <a:t> Milchprodukte (etwa 150 g Käse, 80 g Butter und 0,5 l Milch) beinhaltet. Die zugrunde gelegte Person macht wenig Sport, geht einer bewegungsarmen Tätigkeit nach, wiegt 72 kg und ist 30-59 Jahre alt.</a:t>
                      </a:r>
                    </a:p>
                    <a:p>
                      <a:pPr marL="0" marR="0" lvl="0" indent="0" algn="l" defTabSz="1391900" rtl="0" eaLnBrk="1" fontAlgn="ctr" latinLnBrk="0" hangingPunct="1">
                        <a:lnSpc>
                          <a:spcPct val="90000"/>
                        </a:lnSpc>
                        <a:spcBef>
                          <a:spcPts val="0"/>
                        </a:spcBef>
                        <a:spcAft>
                          <a:spcPts val="0"/>
                        </a:spcAft>
                        <a:buClrTx/>
                        <a:buSzTx/>
                        <a:buFontTx/>
                        <a:buNone/>
                        <a:tabLst/>
                        <a:defRPr/>
                      </a:pPr>
                      <a:endParaRPr lang="de-DE" sz="1000" b="1"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Rechenweg:</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(durchschnittlicher Ernährungsstil): 1,57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Emissionen (pflanzenbetonter Ernährungsstil) : 1,06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pro Jahr</a:t>
                      </a: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0" i="0" u="none" strike="noStrike" dirty="0">
                          <a:solidFill>
                            <a:srgbClr val="000000"/>
                          </a:solidFill>
                          <a:effectLst/>
                          <a:latin typeface="Calibri" panose="020F0502020204030204" pitchFamily="34" charset="0"/>
                        </a:rPr>
                        <a:t>Ersparnis: 1,57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1,06 t CO</a:t>
                      </a:r>
                      <a:r>
                        <a:rPr lang="de-DE" sz="1000" b="0" i="0" u="none" strike="noStrike" baseline="-25000" dirty="0">
                          <a:solidFill>
                            <a:srgbClr val="000000"/>
                          </a:solidFill>
                          <a:effectLst/>
                          <a:latin typeface="Calibri" panose="020F0502020204030204" pitchFamily="34" charset="0"/>
                        </a:rPr>
                        <a:t>2</a:t>
                      </a:r>
                      <a:r>
                        <a:rPr lang="de-DE" sz="1000" b="0" i="0" u="none" strike="noStrike" dirty="0">
                          <a:solidFill>
                            <a:srgbClr val="000000"/>
                          </a:solidFill>
                          <a:effectLst/>
                          <a:latin typeface="Calibri" panose="020F0502020204030204" pitchFamily="34" charset="0"/>
                        </a:rPr>
                        <a:t>e = </a:t>
                      </a:r>
                      <a:r>
                        <a:rPr lang="de-DE" sz="1000" b="0" i="0" u="dbl" strike="noStrike" dirty="0">
                          <a:solidFill>
                            <a:srgbClr val="000000"/>
                          </a:solidFill>
                          <a:effectLst/>
                          <a:uFill>
                            <a:solidFill>
                              <a:schemeClr val="tx1"/>
                            </a:solidFill>
                          </a:uFill>
                          <a:latin typeface="Calibri" panose="020F0502020204030204" pitchFamily="34" charset="0"/>
                        </a:rPr>
                        <a:t>0,51 t CO</a:t>
                      </a:r>
                      <a:r>
                        <a:rPr lang="de-DE" sz="1000" b="0" i="0" u="dbl" strike="noStrike" baseline="-25000" dirty="0">
                          <a:solidFill>
                            <a:srgbClr val="000000"/>
                          </a:solidFill>
                          <a:effectLst/>
                          <a:uFill>
                            <a:solidFill>
                              <a:schemeClr val="tx1"/>
                            </a:solidFill>
                          </a:uFill>
                          <a:latin typeface="Calibri" panose="020F0502020204030204" pitchFamily="34" charset="0"/>
                        </a:rPr>
                        <a:t>2</a:t>
                      </a:r>
                      <a:r>
                        <a:rPr lang="de-DE" sz="1000" b="0" i="0" u="dbl" strike="noStrike" dirty="0">
                          <a:solidFill>
                            <a:srgbClr val="000000"/>
                          </a:solidFill>
                          <a:effectLst/>
                          <a:uFill>
                            <a:solidFill>
                              <a:schemeClr val="tx1"/>
                            </a:solidFill>
                          </a:uFill>
                          <a:latin typeface="Calibri" panose="020F0502020204030204" pitchFamily="34" charset="0"/>
                        </a:rPr>
                        <a:t>e pro Person und Jahr</a:t>
                      </a:r>
                      <a:br>
                        <a:rPr lang="de-DE" sz="1000" b="1" i="0" u="none" strike="noStrike" dirty="0">
                          <a:solidFill>
                            <a:srgbClr val="000000"/>
                          </a:solidFill>
                          <a:effectLst/>
                          <a:latin typeface="Calibri" panose="020F0502020204030204" pitchFamily="34" charset="0"/>
                        </a:rPr>
                      </a:br>
                      <a:endParaRPr lang="de-DE" sz="1000" b="0" i="0" u="none" strike="noStrike" dirty="0">
                        <a:solidFill>
                          <a:srgbClr val="000000"/>
                        </a:solidFill>
                        <a:effectLst/>
                        <a:latin typeface="Calibri" panose="020F0502020204030204" pitchFamily="34" charset="0"/>
                      </a:endParaRPr>
                    </a:p>
                    <a:p>
                      <a:pPr marL="0" marR="0" lvl="0" indent="0" algn="l" defTabSz="1391900" rtl="0" eaLnBrk="1" fontAlgn="ctr" latinLnBrk="0" hangingPunct="1">
                        <a:lnSpc>
                          <a:spcPct val="90000"/>
                        </a:lnSpc>
                        <a:spcBef>
                          <a:spcPts val="0"/>
                        </a:spcBef>
                        <a:spcAft>
                          <a:spcPts val="0"/>
                        </a:spcAft>
                        <a:buClrTx/>
                        <a:buSzTx/>
                        <a:buFontTx/>
                        <a:buNone/>
                        <a:tabLst/>
                        <a:defRPr/>
                      </a:pPr>
                      <a:r>
                        <a:rPr lang="de-DE" sz="1000" b="1" i="0" u="none" strike="noStrike" dirty="0">
                          <a:solidFill>
                            <a:srgbClr val="000000"/>
                          </a:solidFill>
                          <a:effectLst/>
                          <a:latin typeface="Calibri" panose="020F0502020204030204" pitchFamily="34" charset="0"/>
                        </a:rPr>
                        <a:t>Datenquelle: </a:t>
                      </a:r>
                      <a:r>
                        <a:rPr lang="de-DE" sz="1000" b="0" i="0" u="none" strike="noStrike" dirty="0">
                          <a:solidFill>
                            <a:srgbClr val="000000"/>
                          </a:solidFill>
                          <a:effectLst/>
                          <a:latin typeface="Calibri" panose="020F0502020204030204" pitchFamily="34" charset="0"/>
                          <a:hlinkClick r:id="rId8"/>
                        </a:rPr>
                        <a:t>UBA-CO</a:t>
                      </a:r>
                      <a:r>
                        <a:rPr lang="de-DE" sz="1000" b="0" i="0" u="none" strike="noStrike" baseline="-25000" dirty="0">
                          <a:solidFill>
                            <a:srgbClr val="000000"/>
                          </a:solidFill>
                          <a:effectLst/>
                          <a:latin typeface="Calibri" panose="020F0502020204030204" pitchFamily="34" charset="0"/>
                          <a:hlinkClick r:id="rId8"/>
                        </a:rPr>
                        <a:t>2</a:t>
                      </a:r>
                      <a:r>
                        <a:rPr lang="de-DE" sz="1000" b="0" i="0" u="none" strike="noStrike" dirty="0">
                          <a:solidFill>
                            <a:srgbClr val="000000"/>
                          </a:solidFill>
                          <a:effectLst/>
                          <a:latin typeface="Calibri" panose="020F0502020204030204" pitchFamily="34" charset="0"/>
                          <a:hlinkClick r:id="rId8"/>
                        </a:rPr>
                        <a:t>-Rechner</a:t>
                      </a:r>
                      <a:r>
                        <a:rPr lang="de-DE" sz="1000" b="0" i="0" u="none" strike="noStrike" dirty="0">
                          <a:solidFill>
                            <a:srgbClr val="000000"/>
                          </a:solidFill>
                          <a:effectLst/>
                          <a:latin typeface="Calibri" panose="020F0502020204030204" pitchFamily="34" charset="0"/>
                        </a:rPr>
                        <a:t> (2025)</a:t>
                      </a:r>
                    </a:p>
                  </a:txBody>
                  <a:tcPr marL="36000" marR="36000" marT="36000" marB="36000">
                    <a:lnL w="9525" cap="flat" cmpd="sng" algn="ctr">
                      <a:noFill/>
                      <a:prstDash val="solid"/>
                      <a:round/>
                      <a:headEnd type="none" w="med" len="med"/>
                      <a:tailEnd type="none" w="med" len="med"/>
                    </a:lnL>
                    <a:lnR w="9525" cap="flat" cmpd="sng" algn="ctr">
                      <a:noFill/>
                      <a:prstDash val="solid"/>
                      <a:round/>
                      <a:headEnd type="none" w="med" len="med"/>
                      <a:tailEnd type="none" w="med" len="med"/>
                    </a:lnR>
                    <a:lnT w="9525" cap="flat" cmpd="sng" algn="ctr">
                      <a:solidFill>
                        <a:schemeClr val="accent4"/>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4186703297"/>
                  </a:ext>
                </a:extLst>
              </a:tr>
            </a:tbl>
          </a:graphicData>
        </a:graphic>
      </p:graphicFrame>
      <p:pic>
        <p:nvPicPr>
          <p:cNvPr id="10" name="Grafik 9">
            <a:extLst>
              <a:ext uri="{FF2B5EF4-FFF2-40B4-BE49-F238E27FC236}">
                <a16:creationId xmlns:a16="http://schemas.microsoft.com/office/drawing/2014/main" id="{8C62F613-FDB9-8E61-5DA8-C7E7A4BD9C75}"/>
              </a:ext>
            </a:extLst>
          </p:cNvPr>
          <p:cNvPicPr>
            <a:picLocks noChangeAspect="1"/>
          </p:cNvPicPr>
          <p:nvPr/>
        </p:nvPicPr>
        <p:blipFill>
          <a:blip r:embed="rId9"/>
          <a:srcRect l="93181" t="79194" b="14531"/>
          <a:stretch/>
        </p:blipFill>
        <p:spPr>
          <a:xfrm>
            <a:off x="386838" y="7868145"/>
            <a:ext cx="1018099" cy="749301"/>
          </a:xfrm>
          <a:prstGeom prst="rect">
            <a:avLst/>
          </a:prstGeom>
        </p:spPr>
      </p:pic>
      <p:pic>
        <p:nvPicPr>
          <p:cNvPr id="4" name="Grafik 3">
            <a:extLst>
              <a:ext uri="{FF2B5EF4-FFF2-40B4-BE49-F238E27FC236}">
                <a16:creationId xmlns:a16="http://schemas.microsoft.com/office/drawing/2014/main" id="{4420FEC7-661E-3942-12D2-D5AF470FE33B}"/>
              </a:ext>
            </a:extLst>
          </p:cNvPr>
          <p:cNvPicPr>
            <a:picLocks noChangeAspect="1"/>
          </p:cNvPicPr>
          <p:nvPr/>
        </p:nvPicPr>
        <p:blipFill>
          <a:blip r:embed="rId9"/>
          <a:srcRect l="93181" t="49369" b="43107"/>
          <a:stretch/>
        </p:blipFill>
        <p:spPr>
          <a:xfrm>
            <a:off x="386836" y="1883739"/>
            <a:ext cx="1018099" cy="898419"/>
          </a:xfrm>
          <a:prstGeom prst="rect">
            <a:avLst/>
          </a:prstGeom>
        </p:spPr>
      </p:pic>
      <p:pic>
        <p:nvPicPr>
          <p:cNvPr id="5" name="Grafik 4">
            <a:extLst>
              <a:ext uri="{FF2B5EF4-FFF2-40B4-BE49-F238E27FC236}">
                <a16:creationId xmlns:a16="http://schemas.microsoft.com/office/drawing/2014/main" id="{5FCAAFC3-812D-000D-A0B1-973F50714801}"/>
              </a:ext>
            </a:extLst>
          </p:cNvPr>
          <p:cNvPicPr>
            <a:picLocks noChangeAspect="1"/>
          </p:cNvPicPr>
          <p:nvPr/>
        </p:nvPicPr>
        <p:blipFill>
          <a:blip r:embed="rId9"/>
          <a:srcRect l="93181" t="63306" b="30419"/>
          <a:stretch/>
        </p:blipFill>
        <p:spPr>
          <a:xfrm>
            <a:off x="386836" y="3301493"/>
            <a:ext cx="1018099" cy="749300"/>
          </a:xfrm>
          <a:prstGeom prst="rect">
            <a:avLst/>
          </a:prstGeom>
        </p:spPr>
      </p:pic>
      <p:pic>
        <p:nvPicPr>
          <p:cNvPr id="8" name="Grafik 7">
            <a:extLst>
              <a:ext uri="{FF2B5EF4-FFF2-40B4-BE49-F238E27FC236}">
                <a16:creationId xmlns:a16="http://schemas.microsoft.com/office/drawing/2014/main" id="{3BFB567D-EACF-852A-5710-7B41B2A62646}"/>
              </a:ext>
            </a:extLst>
          </p:cNvPr>
          <p:cNvPicPr>
            <a:picLocks noChangeAspect="1"/>
          </p:cNvPicPr>
          <p:nvPr/>
        </p:nvPicPr>
        <p:blipFill>
          <a:blip r:embed="rId9"/>
          <a:srcRect l="93181" t="71310" b="22415"/>
          <a:stretch/>
        </p:blipFill>
        <p:spPr>
          <a:xfrm>
            <a:off x="386836" y="5017564"/>
            <a:ext cx="1018099" cy="749300"/>
          </a:xfrm>
          <a:prstGeom prst="rect">
            <a:avLst/>
          </a:prstGeom>
        </p:spPr>
      </p:pic>
      <p:sp>
        <p:nvSpPr>
          <p:cNvPr id="3" name="Textplatzhalter 2">
            <a:extLst>
              <a:ext uri="{FF2B5EF4-FFF2-40B4-BE49-F238E27FC236}">
                <a16:creationId xmlns:a16="http://schemas.microsoft.com/office/drawing/2014/main" id="{C4B6B557-0AC0-32F9-8826-724057AAB81A}"/>
              </a:ext>
            </a:extLst>
          </p:cNvPr>
          <p:cNvSpPr>
            <a:spLocks noGrp="1"/>
          </p:cNvSpPr>
          <p:nvPr>
            <p:ph type="body" sz="quarter" idx="22"/>
          </p:nvPr>
        </p:nvSpPr>
        <p:spPr/>
        <p:txBody>
          <a:bodyPr/>
          <a:lstStyle/>
          <a:p>
            <a:endParaRPr lang="de-DE"/>
          </a:p>
        </p:txBody>
      </p:sp>
    </p:spTree>
    <p:extLst>
      <p:ext uri="{BB962C8B-B14F-4D97-AF65-F5344CB8AC3E}">
        <p14:creationId xmlns:p14="http://schemas.microsoft.com/office/powerpoint/2010/main" val="4010962618"/>
      </p:ext>
    </p:extLst>
  </p:cSld>
  <p:clrMapOvr>
    <a:masterClrMapping/>
  </p:clrMapOvr>
</p:sld>
</file>

<file path=ppt/theme/theme1.xml><?xml version="1.0" encoding="utf-8"?>
<a:theme xmlns:a="http://schemas.openxmlformats.org/drawingml/2006/main" name="Standarddesign">
  <a:themeElements>
    <a:clrScheme name="KNK-Farbpalette">
      <a:dk1>
        <a:srgbClr val="000000"/>
      </a:dk1>
      <a:lt1>
        <a:srgbClr val="FFFFFF"/>
      </a:lt1>
      <a:dk2>
        <a:srgbClr val="191819"/>
      </a:dk2>
      <a:lt2>
        <a:srgbClr val="FFFFFF"/>
      </a:lt2>
      <a:accent1>
        <a:srgbClr val="007987"/>
      </a:accent1>
      <a:accent2>
        <a:srgbClr val="90C909"/>
      </a:accent2>
      <a:accent3>
        <a:srgbClr val="36ABB9"/>
      </a:accent3>
      <a:accent4>
        <a:srgbClr val="A3B1B5"/>
      </a:accent4>
      <a:accent5>
        <a:srgbClr val="BDC8CC"/>
      </a:accent5>
      <a:accent6>
        <a:srgbClr val="DFE7EA"/>
      </a:accent6>
      <a:hlink>
        <a:srgbClr val="36ABB9"/>
      </a:hlink>
      <a:folHlink>
        <a:srgbClr val="90C90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rgbClr val="0080C8"/>
            </a:gs>
            <a:gs pos="100000">
              <a:schemeClr val="accent1">
                <a:alpha val="50000"/>
              </a:schemeClr>
            </a:gs>
          </a:gsLst>
          <a:lin ang="16200000" scaled="0"/>
          <a:tileRect/>
        </a:gradFill>
        <a:ln>
          <a:noFill/>
        </a:ln>
      </a:spPr>
      <a:bodyPr anchor="ctr"/>
      <a:lstStyle>
        <a:defPPr algn="ctr" fontAlgn="auto">
          <a:spcBef>
            <a:spcPts val="0"/>
          </a:spcBef>
          <a:spcAft>
            <a:spcPts val="0"/>
          </a:spcAft>
          <a:defRPr sz="1800" dirty="0">
            <a:solidFill>
              <a:schemeClr val="bg1"/>
            </a:solidFill>
            <a:latin typeface="BundesSans Web Regula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solidFill>
          <a:schemeClr val="accent1"/>
        </a:solidFill>
        <a:ln w="22225" cap="flat" cmpd="sng" algn="ctr">
          <a:solidFill>
            <a:schemeClr val="accent1"/>
          </a:solidFill>
          <a:prstDash val="solid"/>
          <a:round/>
          <a:headEnd type="none" w="med" len="med"/>
          <a:tailEnd type="triangle"/>
        </a:ln>
        <a:effectLst/>
      </a:spPr>
      <a:bodyPr/>
      <a:lstStyle/>
    </a:lnDef>
  </a:objectDefaults>
  <a:extraClrSchemeLst>
    <a:extraClrScheme>
      <a:clrScheme name="BMU-quer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MU-qu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MU-quer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MU-quer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MU-que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MU-que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MU-que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EEDA7C0E1E64D94198F9BE2C1E6F0A16" ma:contentTypeVersion="15" ma:contentTypeDescription="Ein neues Dokument erstellen." ma:contentTypeScope="" ma:versionID="4d213aff7b3c0b0af1a57fdf7cd7d1f5">
  <xsd:schema xmlns:xsd="http://www.w3.org/2001/XMLSchema" xmlns:xs="http://www.w3.org/2001/XMLSchema" xmlns:p="http://schemas.microsoft.com/office/2006/metadata/properties" xmlns:ns2="dbc02011-ca48-48fe-87ff-91818fac6df1" xmlns:ns3="b6bd614d-4a3c-44d6-9ec0-057a2a564816" targetNamespace="http://schemas.microsoft.com/office/2006/metadata/properties" ma:root="true" ma:fieldsID="eb5a79ec23415ee96074db1bdc283758" ns2:_="" ns3:_="">
    <xsd:import namespace="dbc02011-ca48-48fe-87ff-91818fac6df1"/>
    <xsd:import namespace="b6bd614d-4a3c-44d6-9ec0-057a2a5648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c02011-ca48-48fe-87ff-91818fac6d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44ccb53-644c-440d-9c8a-00f4314de91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bd614d-4a3c-44d6-9ec0-057a2a56481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5e28fc3-59f6-45e1-b5ad-64ffbe536f12}" ma:internalName="TaxCatchAll" ma:showField="CatchAllData" ma:web="b6bd614d-4a3c-44d6-9ec0-057a2a564816">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40EB37-C6EC-440C-ACD1-61946F118549}">
  <ds:schemaRefs>
    <ds:schemaRef ds:uri="http://schemas.microsoft.com/sharepoint/v3/contenttype/forms"/>
  </ds:schemaRefs>
</ds:datastoreItem>
</file>

<file path=customXml/itemProps2.xml><?xml version="1.0" encoding="utf-8"?>
<ds:datastoreItem xmlns:ds="http://schemas.openxmlformats.org/officeDocument/2006/customXml" ds:itemID="{C9BEE006-CC5F-4328-BBBC-4E39C17164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c02011-ca48-48fe-87ff-91818fac6df1"/>
    <ds:schemaRef ds:uri="b6bd614d-4a3c-44d6-9ec0-057a2a5648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Standarddesign.thmx</Template>
  <TotalTime>0</TotalTime>
  <Words>1248</Words>
  <Application>Microsoft Office PowerPoint</Application>
  <PresentationFormat>Benutzerdefiniert</PresentationFormat>
  <Paragraphs>87</Paragraphs>
  <Slides>2</Slides>
  <Notes>2</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2</vt:i4>
      </vt:variant>
    </vt:vector>
  </HeadingPairs>
  <TitlesOfParts>
    <vt:vector size="9" baseType="lpstr">
      <vt:lpstr>Arial</vt:lpstr>
      <vt:lpstr>Calibri</vt:lpstr>
      <vt:lpstr>Roboto Light</vt:lpstr>
      <vt:lpstr>Times New Roman</vt:lpstr>
      <vt:lpstr>BundesSans Web Regular</vt:lpstr>
      <vt:lpstr>Arial Black</vt:lpstr>
      <vt:lpstr>Standarddesign</vt:lpstr>
      <vt:lpstr>Mit Big Points den Fußabdruck halbieren Daten, Annahmen und Quellen</vt:lpstr>
      <vt:lpstr>Mit Big Points den Fußabdruck halbieren Daten, Annahmen und Quellen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Mirja Dittrich</dc:creator>
  <cp:lastModifiedBy>Huber, Maria</cp:lastModifiedBy>
  <cp:revision>430</cp:revision>
  <dcterms:created xsi:type="dcterms:W3CDTF">2017-06-06T12:29:25Z</dcterms:created>
  <dcterms:modified xsi:type="dcterms:W3CDTF">2026-03-16T07:34:25Z</dcterms:modified>
</cp:coreProperties>
</file>