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autoCompressPictures="0">
  <p:sldMasterIdLst>
    <p:sldMasterId id="2147483684" r:id="rId3"/>
  </p:sldMasterIdLst>
  <p:notesMasterIdLst>
    <p:notesMasterId r:id="rId5"/>
  </p:notesMasterIdLst>
  <p:handoutMasterIdLst>
    <p:handoutMasterId r:id="rId6"/>
  </p:handoutMasterIdLst>
  <p:sldIdLst>
    <p:sldId id="262" r:id="rId4"/>
  </p:sldIdLst>
  <p:sldSz cx="7559675" cy="10439400"/>
  <p:notesSz cx="6669088" cy="9890125"/>
  <p:embeddedFontLst>
    <p:embeddedFont>
      <p:font typeface="Arial Black" panose="020B0A04020102020204" pitchFamily="34" charset="0"/>
      <p:bold r:id="rId7"/>
    </p:embeddedFont>
    <p:embeddedFont>
      <p:font typeface="BundesSans Web Regular" panose="020B0604020202020204" charset="0"/>
      <p:regular r:id="rId8"/>
      <p:bold r:id="rId9"/>
      <p:italic r:id="rId10"/>
    </p:embeddedFont>
    <p:embeddedFont>
      <p:font typeface="Roboto Light" panose="02000000000000000000" pitchFamily="2" charset="0"/>
      <p:regular r:id="rId11"/>
      <p:italic r:id="rId12"/>
    </p:embeddedFont>
  </p:embeddedFontLst>
  <p:defaultTextStyle>
    <a:defPPr>
      <a:defRPr lang="de-DE"/>
    </a:defPPr>
    <a:lvl1pPr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1pPr>
    <a:lvl2pPr marL="4572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2pPr>
    <a:lvl3pPr marL="9144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3pPr>
    <a:lvl4pPr marL="13716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4pPr>
    <a:lvl5pPr marL="1828800" algn="l" rtl="0" fontAlgn="base">
      <a:spcBef>
        <a:spcPct val="0"/>
      </a:spcBef>
      <a:spcAft>
        <a:spcPct val="0"/>
      </a:spcAft>
      <a:defRPr sz="2400" kern="1200">
        <a:solidFill>
          <a:schemeClr val="tx1"/>
        </a:solidFill>
        <a:latin typeface="Times New Roman" charset="0"/>
        <a:ea typeface="ＭＳ Ｐゴシック" charset="0"/>
        <a:cs typeface="ＭＳ Ｐゴシック" charset="0"/>
      </a:defRPr>
    </a:lvl5pPr>
    <a:lvl6pPr marL="2286000" algn="l" defTabSz="457200" rtl="0" eaLnBrk="1" latinLnBrk="0" hangingPunct="1">
      <a:defRPr sz="2400" kern="1200">
        <a:solidFill>
          <a:schemeClr val="tx1"/>
        </a:solidFill>
        <a:latin typeface="Times New Roman" charset="0"/>
        <a:ea typeface="ＭＳ Ｐゴシック" charset="0"/>
        <a:cs typeface="ＭＳ Ｐゴシック" charset="0"/>
      </a:defRPr>
    </a:lvl6pPr>
    <a:lvl7pPr marL="2743200" algn="l" defTabSz="457200" rtl="0" eaLnBrk="1" latinLnBrk="0" hangingPunct="1">
      <a:defRPr sz="2400" kern="1200">
        <a:solidFill>
          <a:schemeClr val="tx1"/>
        </a:solidFill>
        <a:latin typeface="Times New Roman" charset="0"/>
        <a:ea typeface="ＭＳ Ｐゴシック" charset="0"/>
        <a:cs typeface="ＭＳ Ｐゴシック" charset="0"/>
      </a:defRPr>
    </a:lvl7pPr>
    <a:lvl8pPr marL="3200400" algn="l" defTabSz="457200" rtl="0" eaLnBrk="1" latinLnBrk="0" hangingPunct="1">
      <a:defRPr sz="2400" kern="1200">
        <a:solidFill>
          <a:schemeClr val="tx1"/>
        </a:solidFill>
        <a:latin typeface="Times New Roman" charset="0"/>
        <a:ea typeface="ＭＳ Ｐゴシック" charset="0"/>
        <a:cs typeface="ＭＳ Ｐゴシック" charset="0"/>
      </a:defRPr>
    </a:lvl8pPr>
    <a:lvl9pPr marL="3657600" algn="l" defTabSz="457200" rtl="0" eaLnBrk="1" latinLnBrk="0" hangingPunct="1">
      <a:defRPr sz="2400" kern="1200">
        <a:solidFill>
          <a:schemeClr val="tx1"/>
        </a:solidFill>
        <a:latin typeface="Times New Roman"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4740" userDrawn="1">
          <p15:clr>
            <a:srgbClr val="A4A3A4"/>
          </p15:clr>
        </p15:guide>
        <p15:guide id="2" pos="297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ber, Maria" initials="HM" lastIdx="11" clrIdx="0">
    <p:extLst>
      <p:ext uri="{19B8F6BF-5375-455C-9EA6-DF929625EA0E}">
        <p15:presenceInfo xmlns:p15="http://schemas.microsoft.com/office/powerpoint/2012/main" userId="S-1-5-21-837650375-1690420205-4123535123-19693" providerId="AD"/>
      </p:ext>
    </p:extLst>
  </p:cmAuthor>
  <p:cmAuthor id="2" name="Czioska, Helen" initials="CH" lastIdx="3" clrIdx="1">
    <p:extLst>
      <p:ext uri="{19B8F6BF-5375-455C-9EA6-DF929625EA0E}">
        <p15:presenceInfo xmlns:p15="http://schemas.microsoft.com/office/powerpoint/2012/main" userId="S-1-5-21-837650375-1690420205-4123535123-1148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6F8"/>
    <a:srgbClr val="FFDF31"/>
    <a:srgbClr val="EC8311"/>
    <a:srgbClr val="FFD517"/>
    <a:srgbClr val="8E5C05"/>
    <a:srgbClr val="145AAC"/>
    <a:srgbClr val="90CA09"/>
    <a:srgbClr val="007A88"/>
    <a:srgbClr val="2184C2"/>
    <a:srgbClr val="045D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98" autoAdjust="0"/>
    <p:restoredTop sz="96751" autoAdjust="0"/>
  </p:normalViewPr>
  <p:slideViewPr>
    <p:cSldViewPr snapToGrid="0" snapToObjects="1">
      <p:cViewPr>
        <p:scale>
          <a:sx n="75" d="100"/>
          <a:sy n="75" d="100"/>
        </p:scale>
        <p:origin x="2826" y="222"/>
      </p:cViewPr>
      <p:guideLst>
        <p:guide orient="horz" pos="4740"/>
        <p:guide pos="2971"/>
      </p:guideLst>
    </p:cSldViewPr>
  </p:slideViewPr>
  <p:notesTextViewPr>
    <p:cViewPr>
      <p:scale>
        <a:sx n="100" d="100"/>
        <a:sy n="100" d="100"/>
      </p:scale>
      <p:origin x="0" y="0"/>
    </p:cViewPr>
  </p:notesTextViewPr>
  <p:notesViewPr>
    <p:cSldViewPr snapToGrid="0" snapToObjects="1">
      <p:cViewPr varScale="1">
        <p:scale>
          <a:sx n="119" d="100"/>
          <a:sy n="119" d="100"/>
        </p:scale>
        <p:origin x="3824"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commentAuthors" Target="commentAuthors.xml"/><Relationship Id="rId3" Type="http://schemas.openxmlformats.org/officeDocument/2006/relationships/slideMaster" Target="slideMasters/slideMaster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handoutMaster" Target="handoutMasters/handoutMaster1.xml"/><Relationship Id="rId11" Type="http://schemas.openxmlformats.org/officeDocument/2006/relationships/font" Target="fonts/font5.fntdata"/><Relationship Id="rId5" Type="http://schemas.openxmlformats.org/officeDocument/2006/relationships/notesMaster" Target="notesMasters/notesMaster1.xml"/><Relationship Id="rId15" Type="http://schemas.openxmlformats.org/officeDocument/2006/relationships/viewProps" Target="viewProps.xml"/><Relationship Id="rId10" Type="http://schemas.openxmlformats.org/officeDocument/2006/relationships/font" Target="fonts/font4.fntdata"/><Relationship Id="rId4" Type="http://schemas.openxmlformats.org/officeDocument/2006/relationships/slide" Target="slides/slide1.xml"/><Relationship Id="rId9" Type="http://schemas.openxmlformats.org/officeDocument/2006/relationships/font" Target="fonts/font3.fntdata"/><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B023E8E3-AADB-5348-9545-2CF489F6870E}"/>
              </a:ext>
            </a:extLst>
          </p:cNvPr>
          <p:cNvSpPr>
            <a:spLocks noGrp="1"/>
          </p:cNvSpPr>
          <p:nvPr>
            <p:ph type="hdr" sz="quarter"/>
          </p:nvPr>
        </p:nvSpPr>
        <p:spPr>
          <a:xfrm>
            <a:off x="0" y="0"/>
            <a:ext cx="2889250" cy="495300"/>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F4F48CAB-7DF6-3447-83A0-D6F67881C2DF}"/>
              </a:ext>
            </a:extLst>
          </p:cNvPr>
          <p:cNvSpPr>
            <a:spLocks noGrp="1"/>
          </p:cNvSpPr>
          <p:nvPr>
            <p:ph type="dt" sz="quarter" idx="1"/>
          </p:nvPr>
        </p:nvSpPr>
        <p:spPr>
          <a:xfrm>
            <a:off x="3778250" y="0"/>
            <a:ext cx="2889250" cy="495300"/>
          </a:xfrm>
          <a:prstGeom prst="rect">
            <a:avLst/>
          </a:prstGeom>
        </p:spPr>
        <p:txBody>
          <a:bodyPr vert="horz" lIns="91440" tIns="45720" rIns="91440" bIns="45720" rtlCol="0"/>
          <a:lstStyle>
            <a:lvl1pPr algn="r">
              <a:defRPr sz="1200"/>
            </a:lvl1pPr>
          </a:lstStyle>
          <a:p>
            <a:fld id="{1D7C09A5-FD45-3D4A-99D3-EBF26A62709F}" type="datetimeFigureOut">
              <a:rPr lang="de-DE" smtClean="0"/>
              <a:t>16.03.2026</a:t>
            </a:fld>
            <a:endParaRPr lang="de-DE"/>
          </a:p>
        </p:txBody>
      </p:sp>
      <p:sp>
        <p:nvSpPr>
          <p:cNvPr id="4" name="Fußzeilenplatzhalter 3">
            <a:extLst>
              <a:ext uri="{FF2B5EF4-FFF2-40B4-BE49-F238E27FC236}">
                <a16:creationId xmlns:a16="http://schemas.microsoft.com/office/drawing/2014/main" id="{1B3C3C9C-2F59-8E46-B05F-4DAF86B0CB59}"/>
              </a:ext>
            </a:extLst>
          </p:cNvPr>
          <p:cNvSpPr>
            <a:spLocks noGrp="1"/>
          </p:cNvSpPr>
          <p:nvPr>
            <p:ph type="ftr" sz="quarter" idx="2"/>
          </p:nvPr>
        </p:nvSpPr>
        <p:spPr>
          <a:xfrm>
            <a:off x="0" y="9394825"/>
            <a:ext cx="2889250" cy="4953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FDB85B64-CA43-D548-B0DB-97AD5A810152}"/>
              </a:ext>
            </a:extLst>
          </p:cNvPr>
          <p:cNvSpPr>
            <a:spLocks noGrp="1"/>
          </p:cNvSpPr>
          <p:nvPr>
            <p:ph type="sldNum" sz="quarter" idx="3"/>
          </p:nvPr>
        </p:nvSpPr>
        <p:spPr>
          <a:xfrm>
            <a:off x="3778250" y="9394825"/>
            <a:ext cx="2889250" cy="495300"/>
          </a:xfrm>
          <a:prstGeom prst="rect">
            <a:avLst/>
          </a:prstGeom>
        </p:spPr>
        <p:txBody>
          <a:bodyPr vert="horz" lIns="91440" tIns="45720" rIns="91440" bIns="45720" rtlCol="0" anchor="b"/>
          <a:lstStyle>
            <a:lvl1pPr algn="r">
              <a:defRPr sz="1200"/>
            </a:lvl1pPr>
          </a:lstStyle>
          <a:p>
            <a:fld id="{F31CB097-B4ED-804A-924A-9C1CE4924AAC}" type="slidenum">
              <a:rPr lang="de-DE" smtClean="0"/>
              <a:t>‹Nr.›</a:t>
            </a:fld>
            <a:endParaRPr lang="de-DE"/>
          </a:p>
        </p:txBody>
      </p:sp>
    </p:spTree>
    <p:extLst>
      <p:ext uri="{BB962C8B-B14F-4D97-AF65-F5344CB8AC3E}">
        <p14:creationId xmlns:p14="http://schemas.microsoft.com/office/powerpoint/2010/main" val="41917881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889250" cy="4953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778250" y="0"/>
            <a:ext cx="2889250" cy="495300"/>
          </a:xfrm>
          <a:prstGeom prst="rect">
            <a:avLst/>
          </a:prstGeom>
        </p:spPr>
        <p:txBody>
          <a:bodyPr vert="horz" lIns="91440" tIns="45720" rIns="91440" bIns="45720" rtlCol="0"/>
          <a:lstStyle>
            <a:lvl1pPr algn="r">
              <a:defRPr sz="1200"/>
            </a:lvl1pPr>
          </a:lstStyle>
          <a:p>
            <a:fld id="{C2E71721-6DD9-D847-8B9F-75C4FA7EF129}" type="datetimeFigureOut">
              <a:rPr lang="de-DE" smtClean="0"/>
              <a:t>16.03.2026</a:t>
            </a:fld>
            <a:endParaRPr lang="de-DE"/>
          </a:p>
        </p:txBody>
      </p:sp>
      <p:sp>
        <p:nvSpPr>
          <p:cNvPr id="4" name="Folienbildplatzhalter 3"/>
          <p:cNvSpPr>
            <a:spLocks noGrp="1" noRot="1" noChangeAspect="1"/>
          </p:cNvSpPr>
          <p:nvPr>
            <p:ph type="sldImg" idx="2"/>
          </p:nvPr>
        </p:nvSpPr>
        <p:spPr>
          <a:xfrm>
            <a:off x="2125663" y="1236663"/>
            <a:ext cx="2417762" cy="333692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66750" y="4759325"/>
            <a:ext cx="5335588" cy="3894138"/>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394825"/>
            <a:ext cx="2889250" cy="4953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778250" y="9394825"/>
            <a:ext cx="2889250" cy="495300"/>
          </a:xfrm>
          <a:prstGeom prst="rect">
            <a:avLst/>
          </a:prstGeom>
        </p:spPr>
        <p:txBody>
          <a:bodyPr vert="horz" lIns="91440" tIns="45720" rIns="91440" bIns="45720" rtlCol="0" anchor="b"/>
          <a:lstStyle>
            <a:lvl1pPr algn="r">
              <a:defRPr sz="1200"/>
            </a:lvl1pPr>
          </a:lstStyle>
          <a:p>
            <a:fld id="{2211A35F-75B1-3247-8201-89AE8D48A28F}" type="slidenum">
              <a:rPr lang="de-DE" smtClean="0"/>
              <a:t>‹Nr.›</a:t>
            </a:fld>
            <a:endParaRPr lang="de-DE"/>
          </a:p>
        </p:txBody>
      </p:sp>
    </p:spTree>
    <p:extLst>
      <p:ext uri="{BB962C8B-B14F-4D97-AF65-F5344CB8AC3E}">
        <p14:creationId xmlns:p14="http://schemas.microsoft.com/office/powerpoint/2010/main" val="2488650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2211A35F-75B1-3247-8201-89AE8D48A28F}" type="slidenum">
              <a:rPr lang="de-DE" smtClean="0"/>
              <a:t>1</a:t>
            </a:fld>
            <a:endParaRPr lang="de-DE"/>
          </a:p>
        </p:txBody>
      </p:sp>
    </p:spTree>
    <p:extLst>
      <p:ext uri="{BB962C8B-B14F-4D97-AF65-F5344CB8AC3E}">
        <p14:creationId xmlns:p14="http://schemas.microsoft.com/office/powerpoint/2010/main" val="24597559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5.svg"/><Relationship Id="rId21" Type="http://schemas.openxmlformats.org/officeDocument/2006/relationships/image" Target="../media/image23.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5" Type="http://schemas.openxmlformats.org/officeDocument/2006/relationships/image" Target="../media/image27.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29" Type="http://schemas.openxmlformats.org/officeDocument/2006/relationships/image" Target="../media/image31.sv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svg"/><Relationship Id="rId24" Type="http://schemas.openxmlformats.org/officeDocument/2006/relationships/image" Target="../media/image26.png"/><Relationship Id="rId5" Type="http://schemas.openxmlformats.org/officeDocument/2006/relationships/image" Target="../media/image7.svg"/><Relationship Id="rId15" Type="http://schemas.openxmlformats.org/officeDocument/2006/relationships/image" Target="../media/image17.svg"/><Relationship Id="rId23" Type="http://schemas.openxmlformats.org/officeDocument/2006/relationships/image" Target="../media/image25.png"/><Relationship Id="rId28" Type="http://schemas.openxmlformats.org/officeDocument/2006/relationships/image" Target="../media/image30.png"/><Relationship Id="rId10" Type="http://schemas.openxmlformats.org/officeDocument/2006/relationships/image" Target="../media/image12.png"/><Relationship Id="rId19" Type="http://schemas.openxmlformats.org/officeDocument/2006/relationships/image" Target="../media/image21.svg"/><Relationship Id="rId31" Type="http://schemas.openxmlformats.org/officeDocument/2006/relationships/image" Target="../media/image2.jp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svg"/><Relationship Id="rId30" Type="http://schemas.openxmlformats.org/officeDocument/2006/relationships/hyperlink" Target="https://nachhaltigerkonsum.info/"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nachhaltigerkonsum.info/" TargetMode="Externa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nachhaltigerkonsum.info/"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F7AC5CBE-2624-43A6-BE80-A6586DDCD2F2}"/>
              </a:ext>
            </a:extLst>
          </p:cNvPr>
          <p:cNvPicPr>
            <a:picLocks noChangeAspect="1"/>
          </p:cNvPicPr>
          <p:nvPr userDrawn="1"/>
        </p:nvPicPr>
        <p:blipFill rotWithShape="1">
          <a:blip r:embed="rId2"/>
          <a:srcRect l="4831" r="19504"/>
          <a:stretch/>
        </p:blipFill>
        <p:spPr>
          <a:xfrm>
            <a:off x="0" y="0"/>
            <a:ext cx="7559675" cy="6660573"/>
          </a:xfrm>
          <a:prstGeom prst="rect">
            <a:avLst/>
          </a:prstGeom>
        </p:spPr>
      </p:pic>
      <p:sp>
        <p:nvSpPr>
          <p:cNvPr id="11" name="Rechteck 10">
            <a:extLst>
              <a:ext uri="{FF2B5EF4-FFF2-40B4-BE49-F238E27FC236}">
                <a16:creationId xmlns:a16="http://schemas.microsoft.com/office/drawing/2014/main" id="{14D83189-8C61-1340-9C33-122A53067058}"/>
              </a:ext>
            </a:extLst>
          </p:cNvPr>
          <p:cNvSpPr/>
          <p:nvPr userDrawn="1"/>
        </p:nvSpPr>
        <p:spPr>
          <a:xfrm>
            <a:off x="-1" y="6660573"/>
            <a:ext cx="7559676" cy="3778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AEAB9494-A4A4-184D-9C12-71495914D870}"/>
              </a:ext>
            </a:extLst>
          </p:cNvPr>
          <p:cNvSpPr>
            <a:spLocks noGrp="1"/>
          </p:cNvSpPr>
          <p:nvPr>
            <p:ph type="title"/>
          </p:nvPr>
        </p:nvSpPr>
        <p:spPr>
          <a:xfrm>
            <a:off x="1032542" y="7105229"/>
            <a:ext cx="5494592" cy="1212182"/>
          </a:xfrm>
        </p:spPr>
        <p:txBody>
          <a:bodyPr anchor="ctr"/>
          <a:lstStyle>
            <a:lvl1pPr algn="ctr">
              <a:lnSpc>
                <a:spcPct val="100000"/>
              </a:lnSpc>
              <a:defRPr sz="4800" b="0">
                <a:solidFill>
                  <a:schemeClr val="bg1"/>
                </a:solidFill>
              </a:defRPr>
            </a:lvl1pPr>
          </a:lstStyle>
          <a:p>
            <a:r>
              <a:rPr lang="de-DE" dirty="0"/>
              <a:t>Mastertitelformat bearbeiten</a:t>
            </a:r>
          </a:p>
        </p:txBody>
      </p:sp>
      <p:sp>
        <p:nvSpPr>
          <p:cNvPr id="14" name="Textplatzhalter 15">
            <a:extLst>
              <a:ext uri="{FF2B5EF4-FFF2-40B4-BE49-F238E27FC236}">
                <a16:creationId xmlns:a16="http://schemas.microsoft.com/office/drawing/2014/main" id="{B338D416-E92F-EE46-BFF1-5020255240A7}"/>
              </a:ext>
            </a:extLst>
          </p:cNvPr>
          <p:cNvSpPr>
            <a:spLocks noGrp="1"/>
          </p:cNvSpPr>
          <p:nvPr>
            <p:ph type="body" sz="quarter" idx="20"/>
          </p:nvPr>
        </p:nvSpPr>
        <p:spPr>
          <a:xfrm>
            <a:off x="1032542" y="8417608"/>
            <a:ext cx="5494592" cy="826101"/>
          </a:xfrm>
        </p:spPr>
        <p:txBody>
          <a:bodyPr anchor="ctr"/>
          <a:lstStyle>
            <a:lvl1pPr indent="-246596" algn="ctr">
              <a:lnSpc>
                <a:spcPct val="100000"/>
              </a:lnSpc>
              <a:spcAft>
                <a:spcPts val="609"/>
              </a:spcAft>
              <a:defRPr sz="2400">
                <a:solidFill>
                  <a:schemeClr val="bg1"/>
                </a:solidFill>
              </a:defRPr>
            </a:lvl1pPr>
            <a:lvl2pPr>
              <a:defRPr sz="2131"/>
            </a:lvl2pPr>
            <a:lvl3pPr marL="821988" indent="-241116">
              <a:spcAft>
                <a:spcPts val="609"/>
              </a:spcAft>
              <a:buClr>
                <a:srgbClr val="045D9A"/>
              </a:buClr>
              <a:defRPr sz="1827" baseline="0"/>
            </a:lvl3pPr>
            <a:lvl4pPr marL="821988" indent="-241116">
              <a:spcAft>
                <a:spcPts val="609"/>
              </a:spcAft>
              <a:buClr>
                <a:srgbClr val="045D9A"/>
              </a:buClr>
              <a:defRPr sz="1827" baseline="0"/>
            </a:lvl4pPr>
            <a:lvl5pPr marL="821988" indent="-241116">
              <a:spcAft>
                <a:spcPts val="609"/>
              </a:spcAft>
              <a:defRPr sz="1827" baseline="0"/>
            </a:lvl5pPr>
          </a:lstStyle>
          <a:p>
            <a:pPr lvl="0"/>
            <a:r>
              <a:rPr lang="de-DE" dirty="0"/>
              <a:t>Mastertextformat bearbeiten</a:t>
            </a:r>
          </a:p>
        </p:txBody>
      </p:sp>
      <p:grpSp>
        <p:nvGrpSpPr>
          <p:cNvPr id="12" name="Gruppieren 11">
            <a:extLst>
              <a:ext uri="{FF2B5EF4-FFF2-40B4-BE49-F238E27FC236}">
                <a16:creationId xmlns:a16="http://schemas.microsoft.com/office/drawing/2014/main" id="{F35388DF-2773-4479-992C-C768058DAA42}"/>
              </a:ext>
            </a:extLst>
          </p:cNvPr>
          <p:cNvGrpSpPr/>
          <p:nvPr userDrawn="1"/>
        </p:nvGrpSpPr>
        <p:grpSpPr>
          <a:xfrm>
            <a:off x="581891" y="0"/>
            <a:ext cx="2232000" cy="2340000"/>
            <a:chOff x="581891" y="0"/>
            <a:chExt cx="2232000" cy="2340000"/>
          </a:xfrm>
        </p:grpSpPr>
        <p:sp>
          <p:nvSpPr>
            <p:cNvPr id="6" name="Rechteck 5">
              <a:extLst>
                <a:ext uri="{FF2B5EF4-FFF2-40B4-BE49-F238E27FC236}">
                  <a16:creationId xmlns:a16="http://schemas.microsoft.com/office/drawing/2014/main" id="{852DEB15-96B5-ED0B-D7D3-ED484FEA16AA}"/>
                </a:ext>
              </a:extLst>
            </p:cNvPr>
            <p:cNvSpPr/>
            <p:nvPr userDrawn="1"/>
          </p:nvSpPr>
          <p:spPr>
            <a:xfrm>
              <a:off x="581891" y="0"/>
              <a:ext cx="2232000" cy="234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1800" dirty="0">
                <a:solidFill>
                  <a:schemeClr val="bg1"/>
                </a:solidFill>
                <a:latin typeface="BundesSans Web Regular"/>
              </a:endParaRPr>
            </a:p>
          </p:txBody>
        </p:sp>
        <p:pic>
          <p:nvPicPr>
            <p:cNvPr id="13" name="Grafik 12">
              <a:hlinkClick r:id="rId3"/>
              <a:extLst>
                <a:ext uri="{FF2B5EF4-FFF2-40B4-BE49-F238E27FC236}">
                  <a16:creationId xmlns:a16="http://schemas.microsoft.com/office/drawing/2014/main" id="{72652BDF-A987-4934-AC4B-ACA7D1528DD0}"/>
                </a:ext>
              </a:extLst>
            </p:cNvPr>
            <p:cNvPicPr>
              <a:picLocks noChangeAspect="1"/>
            </p:cNvPicPr>
            <p:nvPr userDrawn="1"/>
          </p:nvPicPr>
          <p:blipFill>
            <a:blip r:embed="rId4"/>
            <a:stretch>
              <a:fillRect/>
            </a:stretch>
          </p:blipFill>
          <p:spPr>
            <a:xfrm>
              <a:off x="759435" y="863119"/>
              <a:ext cx="1876913" cy="1231631"/>
            </a:xfrm>
            <a:prstGeom prst="rect">
              <a:avLst/>
            </a:prstGeom>
          </p:spPr>
        </p:pic>
      </p:grpSp>
    </p:spTree>
    <p:extLst>
      <p:ext uri="{BB962C8B-B14F-4D97-AF65-F5344CB8AC3E}">
        <p14:creationId xmlns:p14="http://schemas.microsoft.com/office/powerpoint/2010/main" val="9758262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Text + Bi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580"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386837" y="5461200"/>
            <a:ext cx="6785780" cy="4119217"/>
          </a:xfrm>
        </p:spPr>
        <p:txBody>
          <a:bodyPr/>
          <a:lstStyle/>
          <a:p>
            <a:endParaRPr lang="de-DE"/>
          </a:p>
        </p:txBody>
      </p:sp>
      <p:sp>
        <p:nvSpPr>
          <p:cNvPr id="11" name="Textplatzhalter 15">
            <a:extLst>
              <a:ext uri="{FF2B5EF4-FFF2-40B4-BE49-F238E27FC236}">
                <a16:creationId xmlns:a16="http://schemas.microsoft.com/office/drawing/2014/main" id="{66588148-17B1-37BF-234D-9D2E8A525452}"/>
              </a:ext>
            </a:extLst>
          </p:cNvPr>
          <p:cNvSpPr>
            <a:spLocks noGrp="1"/>
          </p:cNvSpPr>
          <p:nvPr>
            <p:ph type="body" sz="quarter" idx="20" hasCustomPrompt="1"/>
          </p:nvPr>
        </p:nvSpPr>
        <p:spPr>
          <a:xfrm>
            <a:off x="386837" y="2358208"/>
            <a:ext cx="6785780" cy="2861493"/>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30B91B8D-67C8-4B7A-B614-69D2CBF86F37}"/>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0F19C481-91D1-4068-8F2B-B9C8A61F499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2" name="Grafik 11">
            <a:hlinkClick r:id="rId2"/>
            <a:extLst>
              <a:ext uri="{FF2B5EF4-FFF2-40B4-BE49-F238E27FC236}">
                <a16:creationId xmlns:a16="http://schemas.microsoft.com/office/drawing/2014/main" id="{E7360459-44CB-4095-8B49-73E5438FC616}"/>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18618487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xt + 2 Bilder">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885"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386837" y="5461200"/>
            <a:ext cx="3174286" cy="4119217"/>
          </a:xfrm>
        </p:spPr>
        <p:txBody>
          <a:bodyPr/>
          <a:lstStyle/>
          <a:p>
            <a:endParaRPr lang="de-DE"/>
          </a:p>
        </p:txBody>
      </p:sp>
      <p:sp>
        <p:nvSpPr>
          <p:cNvPr id="8" name="Bildplatzhalter 4">
            <a:extLst>
              <a:ext uri="{FF2B5EF4-FFF2-40B4-BE49-F238E27FC236}">
                <a16:creationId xmlns:a16="http://schemas.microsoft.com/office/drawing/2014/main" id="{351557D5-11A6-EE4B-50DF-1E0607268688}"/>
              </a:ext>
            </a:extLst>
          </p:cNvPr>
          <p:cNvSpPr>
            <a:spLocks noGrp="1"/>
          </p:cNvSpPr>
          <p:nvPr>
            <p:ph type="pic" sz="quarter" idx="21"/>
          </p:nvPr>
        </p:nvSpPr>
        <p:spPr>
          <a:xfrm>
            <a:off x="3998551" y="5453318"/>
            <a:ext cx="3174286" cy="4127099"/>
          </a:xfrm>
        </p:spPr>
        <p:txBody>
          <a:bodyPr/>
          <a:lstStyle/>
          <a:p>
            <a:endParaRPr lang="de-DE" dirty="0"/>
          </a:p>
        </p:txBody>
      </p:sp>
      <p:sp>
        <p:nvSpPr>
          <p:cNvPr id="12" name="Textplatzhalter 15">
            <a:extLst>
              <a:ext uri="{FF2B5EF4-FFF2-40B4-BE49-F238E27FC236}">
                <a16:creationId xmlns:a16="http://schemas.microsoft.com/office/drawing/2014/main" id="{154CCFC4-3FA5-FE93-F049-8D10A5C2C527}"/>
              </a:ext>
            </a:extLst>
          </p:cNvPr>
          <p:cNvSpPr>
            <a:spLocks noGrp="1"/>
          </p:cNvSpPr>
          <p:nvPr>
            <p:ph type="body" sz="quarter" idx="20" hasCustomPrompt="1"/>
          </p:nvPr>
        </p:nvSpPr>
        <p:spPr>
          <a:xfrm>
            <a:off x="386836" y="2358208"/>
            <a:ext cx="6785665" cy="2861493"/>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9" name="Textplatzhalter 7">
            <a:extLst>
              <a:ext uri="{FF2B5EF4-FFF2-40B4-BE49-F238E27FC236}">
                <a16:creationId xmlns:a16="http://schemas.microsoft.com/office/drawing/2014/main" id="{F2E937FA-BCF1-43F0-939E-D8B89CD8F7E9}"/>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0" name="Rectangle 1">
            <a:extLst>
              <a:ext uri="{FF2B5EF4-FFF2-40B4-BE49-F238E27FC236}">
                <a16:creationId xmlns:a16="http://schemas.microsoft.com/office/drawing/2014/main" id="{6952DB19-5EDA-4F97-B680-8533DC159B27}"/>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3" name="Grafik 12">
            <a:hlinkClick r:id="rId2"/>
            <a:extLst>
              <a:ext uri="{FF2B5EF4-FFF2-40B4-BE49-F238E27FC236}">
                <a16:creationId xmlns:a16="http://schemas.microsoft.com/office/drawing/2014/main" id="{EA80F231-A9D9-4C0C-910C-3389582BCE1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5826873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gramm">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663"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7" name="Diagrammplatzhalter 6">
            <a:extLst>
              <a:ext uri="{FF2B5EF4-FFF2-40B4-BE49-F238E27FC236}">
                <a16:creationId xmlns:a16="http://schemas.microsoft.com/office/drawing/2014/main" id="{504E7E2D-CE6A-60AB-F34D-23ADC48B633E}"/>
              </a:ext>
            </a:extLst>
          </p:cNvPr>
          <p:cNvSpPr>
            <a:spLocks noGrp="1"/>
          </p:cNvSpPr>
          <p:nvPr>
            <p:ph type="chart" sz="quarter" idx="21"/>
          </p:nvPr>
        </p:nvSpPr>
        <p:spPr>
          <a:xfrm>
            <a:off x="386837" y="2358208"/>
            <a:ext cx="6785659" cy="7222209"/>
          </a:xfrm>
        </p:spPr>
        <p:txBody>
          <a:bodyPr/>
          <a:lstStyle/>
          <a:p>
            <a:endParaRPr lang="de-DE" dirty="0"/>
          </a:p>
        </p:txBody>
      </p:sp>
      <p:sp>
        <p:nvSpPr>
          <p:cNvPr id="8" name="Textplatzhalter 7">
            <a:extLst>
              <a:ext uri="{FF2B5EF4-FFF2-40B4-BE49-F238E27FC236}">
                <a16:creationId xmlns:a16="http://schemas.microsoft.com/office/drawing/2014/main" id="{29D01628-41CF-4E03-919D-7C97288A1199}"/>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797F4CEC-B870-45FC-BAAD-06669FFEFBB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1" name="Grafik 10">
            <a:hlinkClick r:id="rId2"/>
            <a:extLst>
              <a:ext uri="{FF2B5EF4-FFF2-40B4-BE49-F238E27FC236}">
                <a16:creationId xmlns:a16="http://schemas.microsoft.com/office/drawing/2014/main" id="{A0967D68-B3EB-460C-88B1-EF58478AF29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663177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abelle">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5662"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6" name="Tabellenplatzhalter 5">
            <a:extLst>
              <a:ext uri="{FF2B5EF4-FFF2-40B4-BE49-F238E27FC236}">
                <a16:creationId xmlns:a16="http://schemas.microsoft.com/office/drawing/2014/main" id="{74648548-0ABE-C82C-8141-29460240DC41}"/>
              </a:ext>
            </a:extLst>
          </p:cNvPr>
          <p:cNvSpPr>
            <a:spLocks noGrp="1"/>
          </p:cNvSpPr>
          <p:nvPr>
            <p:ph type="tbl" sz="quarter" idx="22"/>
          </p:nvPr>
        </p:nvSpPr>
        <p:spPr>
          <a:xfrm>
            <a:off x="386837" y="2358209"/>
            <a:ext cx="6786000" cy="7222208"/>
          </a:xfrm>
        </p:spPr>
        <p:txBody>
          <a:bodyPr/>
          <a:lstStyle/>
          <a:p>
            <a:endParaRPr lang="de-DE" dirty="0"/>
          </a:p>
        </p:txBody>
      </p:sp>
      <p:sp>
        <p:nvSpPr>
          <p:cNvPr id="7" name="Textplatzhalter 7">
            <a:extLst>
              <a:ext uri="{FF2B5EF4-FFF2-40B4-BE49-F238E27FC236}">
                <a16:creationId xmlns:a16="http://schemas.microsoft.com/office/drawing/2014/main" id="{C69DDEDC-3E91-470F-AE57-5A06474F3484}"/>
              </a:ext>
            </a:extLst>
          </p:cNvPr>
          <p:cNvSpPr>
            <a:spLocks noGrp="1"/>
          </p:cNvSpPr>
          <p:nvPr>
            <p:ph type="body" sz="quarter" idx="23"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8" name="Rectangle 1">
            <a:extLst>
              <a:ext uri="{FF2B5EF4-FFF2-40B4-BE49-F238E27FC236}">
                <a16:creationId xmlns:a16="http://schemas.microsoft.com/office/drawing/2014/main" id="{9B2193C3-446F-44A3-BAE2-DD7497C9FC6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0" name="Grafik 9">
            <a:hlinkClick r:id="rId2"/>
            <a:extLst>
              <a:ext uri="{FF2B5EF4-FFF2-40B4-BE49-F238E27FC236}">
                <a16:creationId xmlns:a16="http://schemas.microsoft.com/office/drawing/2014/main" id="{0AE5041F-D393-40F0-B2AA-1C45582D09BA}"/>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4024442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1 Text + Bild">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616" y="3120382"/>
            <a:ext cx="6786222"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Bildplatzhalter 4">
            <a:extLst>
              <a:ext uri="{FF2B5EF4-FFF2-40B4-BE49-F238E27FC236}">
                <a16:creationId xmlns:a16="http://schemas.microsoft.com/office/drawing/2014/main" id="{ACC6146D-28D1-FC4C-AA80-A5891829397B}"/>
              </a:ext>
            </a:extLst>
          </p:cNvPr>
          <p:cNvSpPr>
            <a:spLocks noGrp="1"/>
          </p:cNvSpPr>
          <p:nvPr>
            <p:ph type="pic" sz="quarter" idx="11"/>
          </p:nvPr>
        </p:nvSpPr>
        <p:spPr>
          <a:xfrm>
            <a:off x="-10393" y="1"/>
            <a:ext cx="7559675" cy="2680854"/>
          </a:xfrm>
        </p:spPr>
        <p:txBody>
          <a:bodyPr/>
          <a:lstStyle/>
          <a:p>
            <a:endParaRPr lang="de-DE"/>
          </a:p>
        </p:txBody>
      </p:sp>
      <p:sp>
        <p:nvSpPr>
          <p:cNvPr id="11" name="Textplatzhalter 15">
            <a:extLst>
              <a:ext uri="{FF2B5EF4-FFF2-40B4-BE49-F238E27FC236}">
                <a16:creationId xmlns:a16="http://schemas.microsoft.com/office/drawing/2014/main" id="{66588148-17B1-37BF-234D-9D2E8A525452}"/>
              </a:ext>
            </a:extLst>
          </p:cNvPr>
          <p:cNvSpPr>
            <a:spLocks noGrp="1"/>
          </p:cNvSpPr>
          <p:nvPr>
            <p:ph type="body" sz="quarter" idx="20" hasCustomPrompt="1"/>
          </p:nvPr>
        </p:nvSpPr>
        <p:spPr>
          <a:xfrm>
            <a:off x="386838" y="4272383"/>
            <a:ext cx="6785666" cy="5308034"/>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5C433D44-A6FC-41AD-8854-97678EA77C2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pic>
        <p:nvPicPr>
          <p:cNvPr id="9" name="Grafik 8">
            <a:hlinkClick r:id="rId2"/>
            <a:extLst>
              <a:ext uri="{FF2B5EF4-FFF2-40B4-BE49-F238E27FC236}">
                <a16:creationId xmlns:a16="http://schemas.microsoft.com/office/drawing/2014/main" id="{55C28403-F7DE-49E2-80F5-FBFA76E1FEE6}"/>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386838" y="274139"/>
            <a:ext cx="891259" cy="584844"/>
          </a:xfrm>
          <a:prstGeom prst="rect">
            <a:avLst/>
          </a:prstGeom>
        </p:spPr>
      </p:pic>
    </p:spTree>
    <p:extLst>
      <p:ext uri="{BB962C8B-B14F-4D97-AF65-F5344CB8AC3E}">
        <p14:creationId xmlns:p14="http://schemas.microsoft.com/office/powerpoint/2010/main" val="22341902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ntent">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hasCustomPrompt="1"/>
          </p:nvPr>
        </p:nvSpPr>
        <p:spPr>
          <a:xfrm>
            <a:off x="386838" y="1320204"/>
            <a:ext cx="6786000" cy="898419"/>
          </a:xfrm>
        </p:spPr>
        <p:txBody>
          <a:bodyPr anchor="b"/>
          <a:lstStyle>
            <a:lvl1pPr>
              <a:defRPr sz="3200"/>
            </a:lvl1pPr>
          </a:lstStyle>
          <a:p>
            <a:r>
              <a:rPr lang="de-DE" dirty="0" err="1"/>
              <a:t>Iconsammlung</a:t>
            </a:r>
            <a:endParaRPr lang="de-DE" dirty="0"/>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pic>
        <p:nvPicPr>
          <p:cNvPr id="25" name="Grafik 24">
            <a:extLst>
              <a:ext uri="{FF2B5EF4-FFF2-40B4-BE49-F238E27FC236}">
                <a16:creationId xmlns:a16="http://schemas.microsoft.com/office/drawing/2014/main" id="{E7C5DA42-CD4B-A33F-E23D-76458D7F2AF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853" y="7585399"/>
            <a:ext cx="1087468" cy="271867"/>
          </a:xfrm>
          <a:prstGeom prst="rect">
            <a:avLst/>
          </a:prstGeom>
        </p:spPr>
      </p:pic>
      <p:pic>
        <p:nvPicPr>
          <p:cNvPr id="27" name="Grafik 26">
            <a:extLst>
              <a:ext uri="{FF2B5EF4-FFF2-40B4-BE49-F238E27FC236}">
                <a16:creationId xmlns:a16="http://schemas.microsoft.com/office/drawing/2014/main" id="{FA50405F-E1D1-58FF-6EB2-77290FD2E519}"/>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04579" y="7391132"/>
            <a:ext cx="762000" cy="660400"/>
          </a:xfrm>
          <a:prstGeom prst="rect">
            <a:avLst/>
          </a:prstGeom>
        </p:spPr>
      </p:pic>
      <p:pic>
        <p:nvPicPr>
          <p:cNvPr id="29" name="Grafik 28">
            <a:extLst>
              <a:ext uri="{FF2B5EF4-FFF2-40B4-BE49-F238E27FC236}">
                <a16:creationId xmlns:a16="http://schemas.microsoft.com/office/drawing/2014/main" id="{9FDEDCAB-A9DD-C2F1-1660-3F356FA6050E}"/>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079837" y="7338311"/>
            <a:ext cx="766041" cy="766041"/>
          </a:xfrm>
          <a:prstGeom prst="rect">
            <a:avLst/>
          </a:prstGeom>
        </p:spPr>
      </p:pic>
      <p:pic>
        <p:nvPicPr>
          <p:cNvPr id="8" name="Grafik 7">
            <a:extLst>
              <a:ext uri="{FF2B5EF4-FFF2-40B4-BE49-F238E27FC236}">
                <a16:creationId xmlns:a16="http://schemas.microsoft.com/office/drawing/2014/main" id="{05FD245F-4D43-63F4-ED54-AAD314543D7A}"/>
              </a:ext>
            </a:extLst>
          </p:cNvPr>
          <p:cNvPicPr>
            <a:picLocks noChangeAspect="1"/>
          </p:cNvPicPr>
          <p:nvPr userDrawn="1"/>
        </p:nvPicPr>
        <p:blipFill>
          <a:blip r:embed="rId8" cstate="email">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73836" y="3017405"/>
            <a:ext cx="787400" cy="355600"/>
          </a:xfrm>
          <a:prstGeom prst="rect">
            <a:avLst/>
          </a:prstGeom>
        </p:spPr>
      </p:pic>
      <p:pic>
        <p:nvPicPr>
          <p:cNvPr id="13" name="Grafik 12">
            <a:extLst>
              <a:ext uri="{FF2B5EF4-FFF2-40B4-BE49-F238E27FC236}">
                <a16:creationId xmlns:a16="http://schemas.microsoft.com/office/drawing/2014/main" id="{AE1E7A23-3A14-5F23-1560-03C293505737}"/>
              </a:ext>
            </a:extLst>
          </p:cNvPr>
          <p:cNvPicPr>
            <a:picLocks noChangeAspect="1"/>
          </p:cNvPicPr>
          <p:nvPr userDrawn="1"/>
        </p:nvPicPr>
        <p:blipFill>
          <a:blip r:embed="rId10" cstate="email">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562621" y="3017405"/>
            <a:ext cx="533400" cy="609600"/>
          </a:xfrm>
          <a:prstGeom prst="rect">
            <a:avLst/>
          </a:prstGeom>
        </p:spPr>
      </p:pic>
      <p:pic>
        <p:nvPicPr>
          <p:cNvPr id="15" name="Grafik 14">
            <a:extLst>
              <a:ext uri="{FF2B5EF4-FFF2-40B4-BE49-F238E27FC236}">
                <a16:creationId xmlns:a16="http://schemas.microsoft.com/office/drawing/2014/main" id="{93052D40-257B-9088-2998-4E49C8AEAAD8}"/>
              </a:ext>
            </a:extLst>
          </p:cNvPr>
          <p:cNvPicPr>
            <a:picLocks noChangeAspect="1"/>
          </p:cNvPicPr>
          <p:nvPr userDrawn="1"/>
        </p:nvPicPr>
        <p:blipFill>
          <a:blip r:embed="rId12" cstate="email">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643339" y="3017405"/>
            <a:ext cx="584200" cy="495300"/>
          </a:xfrm>
          <a:prstGeom prst="rect">
            <a:avLst/>
          </a:prstGeom>
        </p:spPr>
      </p:pic>
      <p:pic>
        <p:nvPicPr>
          <p:cNvPr id="17" name="Grafik 16">
            <a:extLst>
              <a:ext uri="{FF2B5EF4-FFF2-40B4-BE49-F238E27FC236}">
                <a16:creationId xmlns:a16="http://schemas.microsoft.com/office/drawing/2014/main" id="{9052E332-2871-EACC-F06B-A30F2FE1930B}"/>
              </a:ext>
            </a:extLst>
          </p:cNvPr>
          <p:cNvPicPr>
            <a:picLocks noChangeAspect="1"/>
          </p:cNvPicPr>
          <p:nvPr userDrawn="1"/>
        </p:nvPicPr>
        <p:blipFill>
          <a:blip r:embed="rId14" cstate="email">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404774" y="3017405"/>
            <a:ext cx="698500" cy="482600"/>
          </a:xfrm>
          <a:prstGeom prst="rect">
            <a:avLst/>
          </a:prstGeom>
        </p:spPr>
      </p:pic>
      <p:pic>
        <p:nvPicPr>
          <p:cNvPr id="19" name="Grafik 18">
            <a:extLst>
              <a:ext uri="{FF2B5EF4-FFF2-40B4-BE49-F238E27FC236}">
                <a16:creationId xmlns:a16="http://schemas.microsoft.com/office/drawing/2014/main" id="{5ECBBC36-C8FC-36B3-63F3-5229EFFE1E7E}"/>
              </a:ext>
            </a:extLst>
          </p:cNvPr>
          <p:cNvPicPr>
            <a:picLocks noChangeAspect="1"/>
          </p:cNvPicPr>
          <p:nvPr userDrawn="1"/>
        </p:nvPicPr>
        <p:blipFill>
          <a:blip r:embed="rId16" cstate="email">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431103" y="3004705"/>
            <a:ext cx="622300" cy="622300"/>
          </a:xfrm>
          <a:prstGeom prst="rect">
            <a:avLst/>
          </a:prstGeom>
        </p:spPr>
      </p:pic>
      <p:pic>
        <p:nvPicPr>
          <p:cNvPr id="21" name="Grafik 20">
            <a:extLst>
              <a:ext uri="{FF2B5EF4-FFF2-40B4-BE49-F238E27FC236}">
                <a16:creationId xmlns:a16="http://schemas.microsoft.com/office/drawing/2014/main" id="{4374C786-D7BD-08ED-493E-40CBF01B4BF3}"/>
              </a:ext>
            </a:extLst>
          </p:cNvPr>
          <p:cNvPicPr>
            <a:picLocks noChangeAspect="1"/>
          </p:cNvPicPr>
          <p:nvPr userDrawn="1"/>
        </p:nvPicPr>
        <p:blipFill>
          <a:blip r:embed="rId18" cstate="email">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479382" y="3017405"/>
            <a:ext cx="673100" cy="571500"/>
          </a:xfrm>
          <a:prstGeom prst="rect">
            <a:avLst/>
          </a:prstGeom>
        </p:spPr>
      </p:pic>
      <p:pic>
        <p:nvPicPr>
          <p:cNvPr id="23" name="Grafik 22">
            <a:extLst>
              <a:ext uri="{FF2B5EF4-FFF2-40B4-BE49-F238E27FC236}">
                <a16:creationId xmlns:a16="http://schemas.microsoft.com/office/drawing/2014/main" id="{E1CD8AA2-EC70-662A-465F-D1EE14A48B79}"/>
              </a:ext>
            </a:extLst>
          </p:cNvPr>
          <p:cNvPicPr>
            <a:picLocks noChangeAspect="1"/>
          </p:cNvPicPr>
          <p:nvPr userDrawn="1"/>
        </p:nvPicPr>
        <p:blipFill>
          <a:blip r:embed="rId20" cstate="email">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506270" y="3017405"/>
            <a:ext cx="647700" cy="622300"/>
          </a:xfrm>
          <a:prstGeom prst="rect">
            <a:avLst/>
          </a:prstGeom>
        </p:spPr>
      </p:pic>
      <p:pic>
        <p:nvPicPr>
          <p:cNvPr id="45" name="Grafik 44">
            <a:extLst>
              <a:ext uri="{FF2B5EF4-FFF2-40B4-BE49-F238E27FC236}">
                <a16:creationId xmlns:a16="http://schemas.microsoft.com/office/drawing/2014/main" id="{A3FA4CD0-4B01-1A2D-8D55-8FA5226EA8BB}"/>
              </a:ext>
            </a:extLst>
          </p:cNvPr>
          <p:cNvPicPr>
            <a:picLocks noChangeAspect="1"/>
          </p:cNvPicPr>
          <p:nvPr userDrawn="1"/>
        </p:nvPicPr>
        <p:blipFill>
          <a:blip r:embed="rId22" cstate="email">
            <a:extLst>
              <a:ext uri="{28A0092B-C50C-407E-A947-70E740481C1C}">
                <a14:useLocalDpi xmlns:a14="http://schemas.microsoft.com/office/drawing/2010/main" val="0"/>
              </a:ext>
            </a:extLst>
          </a:blip>
          <a:stretch>
            <a:fillRect/>
          </a:stretch>
        </p:blipFill>
        <p:spPr>
          <a:xfrm>
            <a:off x="4523608" y="4360770"/>
            <a:ext cx="703931" cy="703931"/>
          </a:xfrm>
          <a:prstGeom prst="rect">
            <a:avLst/>
          </a:prstGeom>
        </p:spPr>
      </p:pic>
      <p:pic>
        <p:nvPicPr>
          <p:cNvPr id="47" name="Grafik 46">
            <a:extLst>
              <a:ext uri="{FF2B5EF4-FFF2-40B4-BE49-F238E27FC236}">
                <a16:creationId xmlns:a16="http://schemas.microsoft.com/office/drawing/2014/main" id="{AC8C1A12-6538-95E6-84A8-0475AF622FF0}"/>
              </a:ext>
            </a:extLst>
          </p:cNvPr>
          <p:cNvPicPr>
            <a:picLocks noChangeAspect="1"/>
          </p:cNvPicPr>
          <p:nvPr userDrawn="1"/>
        </p:nvPicPr>
        <p:blipFill>
          <a:blip r:embed="rId23" cstate="email">
            <a:extLst>
              <a:ext uri="{28A0092B-C50C-407E-A947-70E740481C1C}">
                <a14:useLocalDpi xmlns:a14="http://schemas.microsoft.com/office/drawing/2010/main" val="0"/>
              </a:ext>
            </a:extLst>
          </a:blip>
          <a:stretch>
            <a:fillRect/>
          </a:stretch>
        </p:blipFill>
        <p:spPr>
          <a:xfrm>
            <a:off x="1526830" y="4391602"/>
            <a:ext cx="673100" cy="673100"/>
          </a:xfrm>
          <a:prstGeom prst="rect">
            <a:avLst/>
          </a:prstGeom>
        </p:spPr>
      </p:pic>
      <p:pic>
        <p:nvPicPr>
          <p:cNvPr id="51" name="Grafik 50">
            <a:extLst>
              <a:ext uri="{FF2B5EF4-FFF2-40B4-BE49-F238E27FC236}">
                <a16:creationId xmlns:a16="http://schemas.microsoft.com/office/drawing/2014/main" id="{3AC9A899-DC34-7683-D4C3-5CB8CA4A7F1F}"/>
              </a:ext>
            </a:extLst>
          </p:cNvPr>
          <p:cNvPicPr>
            <a:picLocks noChangeAspect="1"/>
          </p:cNvPicPr>
          <p:nvPr userDrawn="1"/>
        </p:nvPicPr>
        <p:blipFill>
          <a:blip r:embed="rId24" cstate="email">
            <a:extLst>
              <a:ext uri="{28A0092B-C50C-407E-A947-70E740481C1C}">
                <a14:useLocalDpi xmlns:a14="http://schemas.microsoft.com/office/drawing/2010/main" val="0"/>
              </a:ext>
            </a:extLst>
          </a:blip>
          <a:stretch>
            <a:fillRect/>
          </a:stretch>
        </p:blipFill>
        <p:spPr>
          <a:xfrm>
            <a:off x="2541375" y="4404302"/>
            <a:ext cx="660400" cy="660400"/>
          </a:xfrm>
          <a:prstGeom prst="rect">
            <a:avLst/>
          </a:prstGeom>
        </p:spPr>
      </p:pic>
      <p:pic>
        <p:nvPicPr>
          <p:cNvPr id="57" name="Grafik 56">
            <a:extLst>
              <a:ext uri="{FF2B5EF4-FFF2-40B4-BE49-F238E27FC236}">
                <a16:creationId xmlns:a16="http://schemas.microsoft.com/office/drawing/2014/main" id="{D2F85161-A600-C83C-CBC8-0093B89EE63D}"/>
              </a:ext>
            </a:extLst>
          </p:cNvPr>
          <p:cNvPicPr>
            <a:picLocks noChangeAspect="1"/>
          </p:cNvPicPr>
          <p:nvPr userDrawn="1"/>
        </p:nvPicPr>
        <p:blipFill>
          <a:blip r:embed="rId25" cstate="email">
            <a:extLst>
              <a:ext uri="{28A0092B-C50C-407E-A947-70E740481C1C}">
                <a14:useLocalDpi xmlns:a14="http://schemas.microsoft.com/office/drawing/2010/main" val="0"/>
              </a:ext>
            </a:extLst>
          </a:blip>
          <a:stretch>
            <a:fillRect/>
          </a:stretch>
        </p:blipFill>
        <p:spPr>
          <a:xfrm>
            <a:off x="512285" y="4391602"/>
            <a:ext cx="673100" cy="673100"/>
          </a:xfrm>
          <a:prstGeom prst="rect">
            <a:avLst/>
          </a:prstGeom>
        </p:spPr>
      </p:pic>
      <p:pic>
        <p:nvPicPr>
          <p:cNvPr id="59" name="Grafik 58">
            <a:extLst>
              <a:ext uri="{FF2B5EF4-FFF2-40B4-BE49-F238E27FC236}">
                <a16:creationId xmlns:a16="http://schemas.microsoft.com/office/drawing/2014/main" id="{D664CB30-2257-FE18-B915-20B856659761}"/>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494063" y="4567810"/>
            <a:ext cx="766041" cy="496892"/>
          </a:xfrm>
          <a:prstGeom prst="rect">
            <a:avLst/>
          </a:prstGeom>
        </p:spPr>
      </p:pic>
      <p:pic>
        <p:nvPicPr>
          <p:cNvPr id="61" name="Grafik 60">
            <a:extLst>
              <a:ext uri="{FF2B5EF4-FFF2-40B4-BE49-F238E27FC236}">
                <a16:creationId xmlns:a16="http://schemas.microsoft.com/office/drawing/2014/main" id="{DB3AFCB0-39ED-A9BA-CD0D-BE079DBCD7C2}"/>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297340" y="7374826"/>
            <a:ext cx="703931" cy="703931"/>
          </a:xfrm>
          <a:prstGeom prst="rect">
            <a:avLst/>
          </a:prstGeom>
        </p:spPr>
      </p:pic>
      <p:sp>
        <p:nvSpPr>
          <p:cNvPr id="22" name="Textplatzhalter 7">
            <a:extLst>
              <a:ext uri="{FF2B5EF4-FFF2-40B4-BE49-F238E27FC236}">
                <a16:creationId xmlns:a16="http://schemas.microsoft.com/office/drawing/2014/main" id="{CD323318-1DA3-4B5A-8380-B6970F8CB72A}"/>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24" name="Rectangle 1">
            <a:extLst>
              <a:ext uri="{FF2B5EF4-FFF2-40B4-BE49-F238E27FC236}">
                <a16:creationId xmlns:a16="http://schemas.microsoft.com/office/drawing/2014/main" id="{ED0DF883-303B-4D9B-863A-EA44D0B26FF0}"/>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28" name="Grafik 27">
            <a:hlinkClick r:id="rId30"/>
            <a:extLst>
              <a:ext uri="{FF2B5EF4-FFF2-40B4-BE49-F238E27FC236}">
                <a16:creationId xmlns:a16="http://schemas.microsoft.com/office/drawing/2014/main" id="{D3192FD6-D71F-403C-A9E0-AE26BB47F0C6}"/>
              </a:ext>
            </a:extLst>
          </p:cNvPr>
          <p:cNvPicPr>
            <a:picLocks noChangeAspect="1"/>
          </p:cNvPicPr>
          <p:nvPr userDrawn="1"/>
        </p:nvPicPr>
        <p:blipFill>
          <a:blip r:embed="rId31">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1138740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sverzeichnis">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0F76EB92-2E5E-2E4E-826D-4D905BB36DF0}"/>
              </a:ext>
            </a:extLst>
          </p:cNvPr>
          <p:cNvSpPr/>
          <p:nvPr userDrawn="1"/>
        </p:nvSpPr>
        <p:spPr>
          <a:xfrm>
            <a:off x="-1" y="2240652"/>
            <a:ext cx="7559676" cy="8198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p:cNvSpPr>
            <a:spLocks noGrp="1"/>
          </p:cNvSpPr>
          <p:nvPr>
            <p:ph type="title" hasCustomPrompt="1"/>
          </p:nvPr>
        </p:nvSpPr>
        <p:spPr>
          <a:xfrm>
            <a:off x="387172" y="840954"/>
            <a:ext cx="6785333" cy="1138934"/>
          </a:xfrm>
        </p:spPr>
        <p:txBody>
          <a:bodyPr anchor="b"/>
          <a:lstStyle>
            <a:lvl1pPr>
              <a:defRPr sz="4567" b="0"/>
            </a:lvl1pPr>
          </a:lstStyle>
          <a:p>
            <a:r>
              <a:rPr lang="en-US" dirty="0" err="1"/>
              <a:t>Inhaltsverzeichnis</a:t>
            </a:r>
            <a:endParaRPr lang="de-DE" dirty="0"/>
          </a:p>
        </p:txBody>
      </p:sp>
      <p:sp>
        <p:nvSpPr>
          <p:cNvPr id="8" name="Fußzeilenplatzhalter 7">
            <a:extLst>
              <a:ext uri="{FF2B5EF4-FFF2-40B4-BE49-F238E27FC236}">
                <a16:creationId xmlns:a16="http://schemas.microsoft.com/office/drawing/2014/main" id="{7A237806-6D78-7D4B-ABCA-D4D6D90CA39B}"/>
              </a:ext>
            </a:extLst>
          </p:cNvPr>
          <p:cNvSpPr>
            <a:spLocks noGrp="1"/>
          </p:cNvSpPr>
          <p:nvPr>
            <p:ph type="ftr" sz="quarter" idx="22"/>
          </p:nvPr>
        </p:nvSpPr>
        <p:spPr/>
        <p:txBody>
          <a:bodyPr/>
          <a:lstStyle>
            <a:lvl1pPr>
              <a:defRPr>
                <a:solidFill>
                  <a:schemeClr val="bg1"/>
                </a:solidFill>
              </a:defRPr>
            </a:lvl1pPr>
          </a:lstStyle>
          <a:p>
            <a:fld id="{9302D2D9-6C41-8943-9065-B4377A0BA008}" type="slidenum">
              <a:rPr lang="de-DE" smtClean="0"/>
              <a:pPr/>
              <a:t>‹Nr.›</a:t>
            </a:fld>
            <a:endParaRPr lang="de-DE" dirty="0"/>
          </a:p>
        </p:txBody>
      </p:sp>
      <p:sp>
        <p:nvSpPr>
          <p:cNvPr id="16" name="Textplatzhalter 15"/>
          <p:cNvSpPr>
            <a:spLocks noGrp="1"/>
          </p:cNvSpPr>
          <p:nvPr>
            <p:ph type="body" sz="quarter" idx="20" hasCustomPrompt="1"/>
          </p:nvPr>
        </p:nvSpPr>
        <p:spPr>
          <a:xfrm>
            <a:off x="387171" y="2577630"/>
            <a:ext cx="3945813" cy="7025651"/>
          </a:xfrm>
        </p:spPr>
        <p:txBody>
          <a:bodyPr/>
          <a:lstStyle>
            <a:lvl1pPr marL="0" marR="0" indent="-246596" algn="l" defTabSz="1391900" rtl="0" eaLnBrk="1" fontAlgn="base" latinLnBrk="0" hangingPunct="1">
              <a:lnSpc>
                <a:spcPts val="3653"/>
              </a:lnSpc>
              <a:spcBef>
                <a:spcPct val="0"/>
              </a:spcBef>
              <a:spcAft>
                <a:spcPts val="609"/>
              </a:spcAft>
              <a:buClrTx/>
              <a:buSzTx/>
              <a:buFontTx/>
              <a:buNone/>
              <a:tabLst/>
              <a:defRPr sz="2436">
                <a:solidFill>
                  <a:schemeClr val="bg1"/>
                </a:solidFill>
              </a:defRPr>
            </a:lvl1pPr>
            <a:lvl2pPr>
              <a:defRPr sz="2436"/>
            </a:lvl2pPr>
            <a:lvl3pPr marL="821988" indent="-241116">
              <a:spcAft>
                <a:spcPts val="609"/>
              </a:spcAft>
              <a:buClr>
                <a:srgbClr val="045D9A"/>
              </a:buClr>
              <a:defRPr sz="2436" baseline="0"/>
            </a:lvl3pPr>
            <a:lvl4pPr marL="821988" indent="-241116">
              <a:spcAft>
                <a:spcPts val="609"/>
              </a:spcAft>
              <a:buClr>
                <a:srgbClr val="045D9A"/>
              </a:buClr>
              <a:defRPr sz="2436" baseline="0"/>
            </a:lvl4pPr>
            <a:lvl5pPr marL="821988" indent="-241116">
              <a:spcAft>
                <a:spcPts val="609"/>
              </a:spcAft>
              <a:defRPr sz="1827" baseline="0"/>
            </a:lvl5pPr>
          </a:lstStyle>
          <a:p>
            <a:pPr lvl="0"/>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marL="0" marR="0" lvl="0" indent="-246596" algn="l" defTabSz="1391900" rtl="0" eaLnBrk="1" fontAlgn="base" latinLnBrk="0" hangingPunct="1">
              <a:lnSpc>
                <a:spcPts val="3653"/>
              </a:lnSpc>
              <a:spcBef>
                <a:spcPct val="0"/>
              </a:spcBef>
              <a:spcAft>
                <a:spcPts val="609"/>
              </a:spcAft>
              <a:buClrTx/>
              <a:buSzTx/>
              <a:buFontTx/>
              <a:buNone/>
              <a:tabLst/>
              <a:defRPr/>
            </a:pPr>
            <a:r>
              <a:rPr lang="de-DE" dirty="0"/>
              <a:t>Inhalt </a:t>
            </a:r>
            <a:r>
              <a:rPr lang="de-DE" dirty="0" err="1"/>
              <a:t>Lorem</a:t>
            </a:r>
            <a:r>
              <a:rPr lang="de-DE" dirty="0"/>
              <a:t> </a:t>
            </a:r>
            <a:r>
              <a:rPr lang="de-DE" dirty="0" err="1"/>
              <a:t>ipsum</a:t>
            </a:r>
            <a:endParaRPr lang="de-DE" dirty="0"/>
          </a:p>
          <a:p>
            <a:pPr lvl="0"/>
            <a:endParaRPr lang="de-DE" dirty="0"/>
          </a:p>
          <a:p>
            <a:pPr lvl="0"/>
            <a:endParaRPr lang="de-DE" dirty="0"/>
          </a:p>
          <a:p>
            <a:pPr lvl="0"/>
            <a:endParaRPr lang="de-DE" dirty="0"/>
          </a:p>
        </p:txBody>
      </p:sp>
      <p:sp>
        <p:nvSpPr>
          <p:cNvPr id="11" name="Textplatzhalter 15">
            <a:extLst>
              <a:ext uri="{FF2B5EF4-FFF2-40B4-BE49-F238E27FC236}">
                <a16:creationId xmlns:a16="http://schemas.microsoft.com/office/drawing/2014/main" id="{23D83593-D895-2F47-A675-CE4236B4A1EF}"/>
              </a:ext>
            </a:extLst>
          </p:cNvPr>
          <p:cNvSpPr>
            <a:spLocks noGrp="1"/>
          </p:cNvSpPr>
          <p:nvPr>
            <p:ph type="body" sz="quarter" idx="21" hasCustomPrompt="1"/>
          </p:nvPr>
        </p:nvSpPr>
        <p:spPr>
          <a:xfrm>
            <a:off x="4621115" y="2577630"/>
            <a:ext cx="2551390" cy="7025651"/>
          </a:xfrm>
        </p:spPr>
        <p:txBody>
          <a:bodyPr/>
          <a:lstStyle>
            <a:lvl1pPr marL="0" marR="0" indent="-246596" algn="r" defTabSz="1391900" rtl="0" eaLnBrk="1" fontAlgn="base" latinLnBrk="0" hangingPunct="1">
              <a:lnSpc>
                <a:spcPts val="3653"/>
              </a:lnSpc>
              <a:spcBef>
                <a:spcPct val="0"/>
              </a:spcBef>
              <a:spcAft>
                <a:spcPts val="609"/>
              </a:spcAft>
              <a:buClrTx/>
              <a:buSzTx/>
              <a:buFontTx/>
              <a:buNone/>
              <a:tabLst/>
              <a:defRPr sz="2436">
                <a:solidFill>
                  <a:schemeClr val="bg1"/>
                </a:solidFill>
              </a:defRPr>
            </a:lvl1pPr>
            <a:lvl2pPr>
              <a:defRPr sz="2131"/>
            </a:lvl2pPr>
            <a:lvl3pPr marL="821988" indent="-241116">
              <a:spcAft>
                <a:spcPts val="609"/>
              </a:spcAft>
              <a:buClr>
                <a:srgbClr val="045D9A"/>
              </a:buClr>
              <a:defRPr sz="1827" baseline="0"/>
            </a:lvl3pPr>
            <a:lvl4pPr marL="821988" indent="-241116">
              <a:spcAft>
                <a:spcPts val="609"/>
              </a:spcAft>
              <a:buClr>
                <a:srgbClr val="045D9A"/>
              </a:buClr>
              <a:defRPr sz="1827" baseline="0"/>
            </a:lvl4pPr>
            <a:lvl5pPr marL="821988" indent="-241116">
              <a:spcAft>
                <a:spcPts val="609"/>
              </a:spcAft>
              <a:defRPr sz="1827" baseline="0"/>
            </a:lvl5pPr>
          </a:lstStyle>
          <a:p>
            <a:pPr lvl="0"/>
            <a:r>
              <a:rPr lang="de-DE" dirty="0"/>
              <a:t>………………….. 2</a:t>
            </a:r>
          </a:p>
          <a:p>
            <a:pPr lvl="0"/>
            <a:r>
              <a:rPr lang="de-DE" dirty="0"/>
              <a:t>………………….. 3</a:t>
            </a:r>
          </a:p>
          <a:p>
            <a:pPr lvl="0"/>
            <a:r>
              <a:rPr lang="de-DE" dirty="0"/>
              <a:t>………………….. 4</a:t>
            </a:r>
          </a:p>
          <a:p>
            <a:pPr lvl="0"/>
            <a:r>
              <a:rPr lang="de-DE" dirty="0"/>
              <a:t>………………….. 5</a:t>
            </a:r>
          </a:p>
          <a:p>
            <a:pPr lvl="0"/>
            <a:r>
              <a:rPr lang="de-DE" dirty="0"/>
              <a:t>………………….. 6</a:t>
            </a:r>
          </a:p>
          <a:p>
            <a:pPr lvl="0"/>
            <a:r>
              <a:rPr lang="de-DE" dirty="0"/>
              <a:t>………………….. 7</a:t>
            </a:r>
          </a:p>
          <a:p>
            <a:pPr lvl="0"/>
            <a:r>
              <a:rPr lang="de-DE" dirty="0"/>
              <a:t>………………….. 8</a:t>
            </a:r>
          </a:p>
          <a:p>
            <a:pPr lvl="0"/>
            <a:r>
              <a:rPr lang="de-DE" dirty="0"/>
              <a:t>………………….. 9</a:t>
            </a:r>
          </a:p>
          <a:p>
            <a:pPr lvl="0"/>
            <a:r>
              <a:rPr lang="de-DE" dirty="0"/>
              <a:t>………………… 10</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11</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12</a:t>
            </a:r>
          </a:p>
          <a:p>
            <a:pPr marL="0" marR="0" lvl="0" indent="-246596" algn="r" defTabSz="1391900" rtl="0" eaLnBrk="1" fontAlgn="base" latinLnBrk="0" hangingPunct="1">
              <a:lnSpc>
                <a:spcPts val="3653"/>
              </a:lnSpc>
              <a:spcBef>
                <a:spcPct val="0"/>
              </a:spcBef>
              <a:spcAft>
                <a:spcPts val="609"/>
              </a:spcAft>
              <a:buClrTx/>
              <a:buSzTx/>
              <a:buFontTx/>
              <a:buNone/>
              <a:tabLst/>
              <a:defRPr/>
            </a:pPr>
            <a:r>
              <a:rPr lang="de-DE" dirty="0"/>
              <a:t>………………… 13</a:t>
            </a:r>
          </a:p>
          <a:p>
            <a:pPr marL="0" marR="0" lvl="0" indent="-246596" algn="r" defTabSz="1391900" rtl="0" eaLnBrk="1" fontAlgn="base" latinLnBrk="0" hangingPunct="1">
              <a:lnSpc>
                <a:spcPts val="3653"/>
              </a:lnSpc>
              <a:spcBef>
                <a:spcPct val="0"/>
              </a:spcBef>
              <a:spcAft>
                <a:spcPts val="609"/>
              </a:spcAft>
              <a:buClrTx/>
              <a:buSzTx/>
              <a:buFontTx/>
              <a:buNone/>
              <a:tabLst/>
              <a:defRPr/>
            </a:pPr>
            <a:endParaRPr lang="de-DE" dirty="0"/>
          </a:p>
        </p:txBody>
      </p:sp>
      <p:sp>
        <p:nvSpPr>
          <p:cNvPr id="9" name="Textplatzhalter 7">
            <a:extLst>
              <a:ext uri="{FF2B5EF4-FFF2-40B4-BE49-F238E27FC236}">
                <a16:creationId xmlns:a16="http://schemas.microsoft.com/office/drawing/2014/main" id="{F51A3F07-7307-45EF-8CFE-C83E508E733C}"/>
              </a:ext>
            </a:extLst>
          </p:cNvPr>
          <p:cNvSpPr>
            <a:spLocks noGrp="1"/>
          </p:cNvSpPr>
          <p:nvPr>
            <p:ph type="body" sz="quarter" idx="23"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Tree>
    <p:extLst>
      <p:ext uri="{BB962C8B-B14F-4D97-AF65-F5344CB8AC3E}">
        <p14:creationId xmlns:p14="http://schemas.microsoft.com/office/powerpoint/2010/main" val="1234405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apitel">
    <p:spTree>
      <p:nvGrpSpPr>
        <p:cNvPr id="1" name=""/>
        <p:cNvGrpSpPr/>
        <p:nvPr/>
      </p:nvGrpSpPr>
      <p:grpSpPr>
        <a:xfrm>
          <a:off x="0" y="0"/>
          <a:ext cx="0" cy="0"/>
          <a:chOff x="0" y="0"/>
          <a:chExt cx="0" cy="0"/>
        </a:xfrm>
      </p:grpSpPr>
      <p:sp>
        <p:nvSpPr>
          <p:cNvPr id="17" name="Bildplatzhalter 6">
            <a:extLst>
              <a:ext uri="{FF2B5EF4-FFF2-40B4-BE49-F238E27FC236}">
                <a16:creationId xmlns:a16="http://schemas.microsoft.com/office/drawing/2014/main" id="{F0735D9A-6161-274D-99EA-C18E1BA16D56}"/>
              </a:ext>
            </a:extLst>
          </p:cNvPr>
          <p:cNvSpPr>
            <a:spLocks noGrp="1"/>
          </p:cNvSpPr>
          <p:nvPr>
            <p:ph type="pic" sz="quarter" idx="14"/>
          </p:nvPr>
        </p:nvSpPr>
        <p:spPr>
          <a:xfrm>
            <a:off x="-1" y="-12341"/>
            <a:ext cx="7555962" cy="6641741"/>
          </a:xfrm>
        </p:spPr>
        <p:txBody>
          <a:bodyPr/>
          <a:lstStyle/>
          <a:p>
            <a:endParaRPr lang="de-DE"/>
          </a:p>
        </p:txBody>
      </p:sp>
      <p:sp>
        <p:nvSpPr>
          <p:cNvPr id="5" name="Rechteck 4">
            <a:extLst>
              <a:ext uri="{FF2B5EF4-FFF2-40B4-BE49-F238E27FC236}">
                <a16:creationId xmlns:a16="http://schemas.microsoft.com/office/drawing/2014/main" id="{A6D83E11-7027-E04C-AB1C-80CCDAFD62DA}"/>
              </a:ext>
            </a:extLst>
          </p:cNvPr>
          <p:cNvSpPr/>
          <p:nvPr userDrawn="1"/>
        </p:nvSpPr>
        <p:spPr>
          <a:xfrm>
            <a:off x="572659" y="4322618"/>
            <a:ext cx="5400000" cy="48600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AEAB9494-A4A4-184D-9C12-71495914D870}"/>
              </a:ext>
            </a:extLst>
          </p:cNvPr>
          <p:cNvSpPr>
            <a:spLocks noGrp="1"/>
          </p:cNvSpPr>
          <p:nvPr>
            <p:ph type="title" hasCustomPrompt="1"/>
          </p:nvPr>
        </p:nvSpPr>
        <p:spPr>
          <a:xfrm>
            <a:off x="889699" y="4655127"/>
            <a:ext cx="4765920" cy="4145973"/>
          </a:xfrm>
        </p:spPr>
        <p:txBody>
          <a:bodyPr anchor="b"/>
          <a:lstStyle>
            <a:lvl1pPr>
              <a:lnSpc>
                <a:spcPts val="5000"/>
              </a:lnSpc>
              <a:defRPr sz="4800" b="0">
                <a:solidFill>
                  <a:schemeClr val="bg1"/>
                </a:solidFill>
              </a:defRPr>
            </a:lvl1pPr>
          </a:lstStyle>
          <a:p>
            <a:r>
              <a:rPr lang="de-DE" dirty="0"/>
              <a:t>MASTERTITELFORMAT BEARBEITEN</a:t>
            </a:r>
          </a:p>
        </p:txBody>
      </p:sp>
    </p:spTree>
    <p:extLst>
      <p:ext uri="{BB962C8B-B14F-4D97-AF65-F5344CB8AC3E}">
        <p14:creationId xmlns:p14="http://schemas.microsoft.com/office/powerpoint/2010/main" val="961129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9" cy="455354"/>
          </a:xfrm>
        </p:spPr>
        <p:txBody>
          <a:bodyPr/>
          <a:lstStyle/>
          <a:p>
            <a:fld id="{9302D2D9-6C41-8943-9065-B4377A0BA008}" type="slidenum">
              <a:rPr lang="de-DE" smtClean="0"/>
              <a:pPr/>
              <a:t>‹Nr.›</a:t>
            </a:fld>
            <a:endParaRPr lang="de-DE" dirty="0"/>
          </a:p>
        </p:txBody>
      </p:sp>
      <p:sp>
        <p:nvSpPr>
          <p:cNvPr id="11" name="Textplatzhalter 15">
            <a:extLst>
              <a:ext uri="{FF2B5EF4-FFF2-40B4-BE49-F238E27FC236}">
                <a16:creationId xmlns:a16="http://schemas.microsoft.com/office/drawing/2014/main" id="{043B2F0A-12DD-55DC-E348-AE407CD45524}"/>
              </a:ext>
            </a:extLst>
          </p:cNvPr>
          <p:cNvSpPr>
            <a:spLocks noGrp="1"/>
          </p:cNvSpPr>
          <p:nvPr userDrawn="1">
            <p:ph type="body" sz="quarter" idx="21" hasCustomPrompt="1"/>
          </p:nvPr>
        </p:nvSpPr>
        <p:spPr>
          <a:xfrm>
            <a:off x="386837" y="2358208"/>
            <a:ext cx="6786000" cy="7222209"/>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atin typeface="+mn-lt"/>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atin typeface="+mn-l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atin typeface="+mn-lt"/>
              </a:defRPr>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mn-lt"/>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DD5901EC-836A-4DEE-BCA5-07C74A469FB2}"/>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C9A50511-65FC-4208-9105-20C4E2294AD4}"/>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8" name="Grafik 17">
            <a:hlinkClick r:id="rId2"/>
            <a:extLst>
              <a:ext uri="{FF2B5EF4-FFF2-40B4-BE49-F238E27FC236}">
                <a16:creationId xmlns:a16="http://schemas.microsoft.com/office/drawing/2014/main" id="{B7395423-CE86-4978-BAF5-FD02636014C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2635308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nten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204828"/>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userDrawn="1">
            <p:ph type="body" sz="quarter" idx="21" hasCustomPrompt="1"/>
          </p:nvPr>
        </p:nvSpPr>
        <p:spPr>
          <a:xfrm>
            <a:off x="386837" y="1103248"/>
            <a:ext cx="6786000" cy="8477170"/>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atin typeface="+mn-lt"/>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atin typeface="+mn-l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atin typeface="+mn-lt"/>
              </a:defRPr>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mn-lt"/>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DD5901EC-836A-4DEE-BCA5-07C74A469FB2}"/>
              </a:ext>
            </a:extLst>
          </p:cNvPr>
          <p:cNvSpPr>
            <a:spLocks noGrp="1"/>
          </p:cNvSpPr>
          <p:nvPr>
            <p:ph type="body" sz="quarter" idx="22" hasCustomPrompt="1"/>
          </p:nvPr>
        </p:nvSpPr>
        <p:spPr>
          <a:xfrm>
            <a:off x="386837" y="9779218"/>
            <a:ext cx="5556763" cy="455354"/>
          </a:xfrm>
        </p:spPr>
        <p:txBody>
          <a:bodyPr anchor="ctr"/>
          <a:lstStyle>
            <a:lvl1pPr>
              <a:lnSpc>
                <a:spcPct val="100000"/>
              </a:lnSpc>
              <a:defRPr sz="1400">
                <a:solidFill>
                  <a:schemeClr val="bg1"/>
                </a:solidFill>
              </a:defRPr>
            </a:lvl1pPr>
          </a:lstStyle>
          <a:p>
            <a:pPr lvl="0"/>
            <a:r>
              <a:rPr lang="de-DE" dirty="0"/>
              <a:t>Fußzeile</a:t>
            </a:r>
          </a:p>
        </p:txBody>
      </p:sp>
      <p:pic>
        <p:nvPicPr>
          <p:cNvPr id="18" name="Grafik 17">
            <a:hlinkClick r:id="rId2"/>
            <a:extLst>
              <a:ext uri="{FF2B5EF4-FFF2-40B4-BE49-F238E27FC236}">
                <a16:creationId xmlns:a16="http://schemas.microsoft.com/office/drawing/2014/main" id="{B7395423-CE86-4978-BAF5-FD02636014CB}"/>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6281578" y="9714473"/>
            <a:ext cx="891259" cy="584844"/>
          </a:xfrm>
          <a:prstGeom prst="rect">
            <a:avLst/>
          </a:prstGeom>
        </p:spPr>
      </p:pic>
    </p:spTree>
    <p:extLst>
      <p:ext uri="{BB962C8B-B14F-4D97-AF65-F5344CB8AC3E}">
        <p14:creationId xmlns:p14="http://schemas.microsoft.com/office/powerpoint/2010/main" val="1938183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2358202"/>
            <a:ext cx="6786000" cy="4691141"/>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1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5" name="Rectangle 1">
            <a:extLst>
              <a:ext uri="{FF2B5EF4-FFF2-40B4-BE49-F238E27FC236}">
                <a16:creationId xmlns:a16="http://schemas.microsoft.com/office/drawing/2014/main" id="{6B4E0A43-C445-2334-7DDF-ACA20615C931}"/>
              </a:ext>
            </a:extLst>
          </p:cNvPr>
          <p:cNvSpPr/>
          <p:nvPr userDrawn="1"/>
        </p:nvSpPr>
        <p:spPr>
          <a:xfrm>
            <a:off x="3906982" y="7223760"/>
            <a:ext cx="3265200" cy="2353003"/>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6" name="Picture 2" descr="A blue circle with a letter i in it&#10;&#10;Description automatically generated">
            <a:extLst>
              <a:ext uri="{FF2B5EF4-FFF2-40B4-BE49-F238E27FC236}">
                <a16:creationId xmlns:a16="http://schemas.microsoft.com/office/drawing/2014/main" id="{744F2594-51E7-DCA6-5309-FEF50136E6B1}"/>
              </a:ext>
            </a:extLst>
          </p:cNvPr>
          <p:cNvPicPr>
            <a:picLocks noChangeAspect="1"/>
          </p:cNvPicPr>
          <p:nvPr userDrawn="1"/>
        </p:nvPicPr>
        <p:blipFill>
          <a:blip r:embed="rId2"/>
          <a:stretch>
            <a:fillRect/>
          </a:stretch>
        </p:blipFill>
        <p:spPr>
          <a:xfrm>
            <a:off x="6696215" y="7323409"/>
            <a:ext cx="360000" cy="360000"/>
          </a:xfrm>
          <a:prstGeom prst="rect">
            <a:avLst/>
          </a:prstGeom>
        </p:spPr>
      </p:pic>
      <p:sp>
        <p:nvSpPr>
          <p:cNvPr id="8" name="Textplatzhalter 15">
            <a:extLst>
              <a:ext uri="{FF2B5EF4-FFF2-40B4-BE49-F238E27FC236}">
                <a16:creationId xmlns:a16="http://schemas.microsoft.com/office/drawing/2014/main" id="{5F313602-61C8-001D-AFC9-AFB213A8AC87}"/>
              </a:ext>
            </a:extLst>
          </p:cNvPr>
          <p:cNvSpPr>
            <a:spLocks noGrp="1"/>
          </p:cNvSpPr>
          <p:nvPr>
            <p:ph type="body" sz="quarter" idx="22" hasCustomPrompt="1"/>
          </p:nvPr>
        </p:nvSpPr>
        <p:spPr>
          <a:xfrm>
            <a:off x="386838" y="7223760"/>
            <a:ext cx="3265856" cy="2353006"/>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b="0" i="0">
                <a:latin typeface="Roboto Light" panose="02000000000000000000" pitchFamily="2" charset="0"/>
                <a:ea typeface="Roboto Light" panose="02000000000000000000" pitchFamily="2" charset="0"/>
              </a:defRPr>
            </a:lvl6pPr>
          </a:lstStyle>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14" name="Textplatzhalter 13">
            <a:extLst>
              <a:ext uri="{FF2B5EF4-FFF2-40B4-BE49-F238E27FC236}">
                <a16:creationId xmlns:a16="http://schemas.microsoft.com/office/drawing/2014/main" id="{A13EA59D-A1D4-27B1-64AD-E0C0DC277F72}"/>
              </a:ext>
            </a:extLst>
          </p:cNvPr>
          <p:cNvSpPr>
            <a:spLocks noGrp="1"/>
          </p:cNvSpPr>
          <p:nvPr>
            <p:ph type="body" sz="quarter" idx="23" hasCustomPrompt="1"/>
          </p:nvPr>
        </p:nvSpPr>
        <p:spPr>
          <a:xfrm>
            <a:off x="3906982" y="7897427"/>
            <a:ext cx="3265855" cy="1679344"/>
          </a:xfrm>
        </p:spPr>
        <p:txBody>
          <a:bodyPr lIns="108000" rIns="108000"/>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4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400">
                <a:solidFill>
                  <a:schemeClr val="accent1"/>
                </a:solidFill>
              </a:defRPr>
            </a:lvl6pPr>
          </a:lstStyle>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mn-lt"/>
                <a:ea typeface="Roboto Light" panose="02000000000000000000" pitchFamily="2" charset="0"/>
              </a:rPr>
              <a:t>Dritte Ebene</a:t>
            </a:r>
          </a:p>
        </p:txBody>
      </p:sp>
      <p:sp>
        <p:nvSpPr>
          <p:cNvPr id="15" name="Textplatzhalter 13">
            <a:extLst>
              <a:ext uri="{FF2B5EF4-FFF2-40B4-BE49-F238E27FC236}">
                <a16:creationId xmlns:a16="http://schemas.microsoft.com/office/drawing/2014/main" id="{C6FA7B76-0A79-A396-B675-FCBE4A93F62E}"/>
              </a:ext>
            </a:extLst>
          </p:cNvPr>
          <p:cNvSpPr>
            <a:spLocks noGrp="1"/>
          </p:cNvSpPr>
          <p:nvPr>
            <p:ph type="body" sz="quarter" idx="24" hasCustomPrompt="1"/>
          </p:nvPr>
        </p:nvSpPr>
        <p:spPr>
          <a:xfrm>
            <a:off x="3906982" y="7283809"/>
            <a:ext cx="3265855" cy="439200"/>
          </a:xfrm>
        </p:spPr>
        <p:txBody>
          <a:bodyPr lIns="108000" rIns="108000" anchor="ctr"/>
          <a:lstStyle>
            <a:lvl1pPr>
              <a:lnSpc>
                <a:spcPct val="100000"/>
              </a:lnSpc>
              <a:defRPr sz="1600" b="1" i="0">
                <a:solidFill>
                  <a:schemeClr val="accent1"/>
                </a:solidFill>
                <a:latin typeface="Calibri" panose="020F0502020204030204" pitchFamily="34" charset="0"/>
                <a:cs typeface="Calibri" panose="020F0502020204030204" pitchFamily="34" charset="0"/>
              </a:defRPr>
            </a:lvl1pPr>
            <a:lvl2pPr>
              <a:defRPr sz="1800">
                <a:solidFill>
                  <a:schemeClr val="accent1"/>
                </a:solidFill>
              </a:defRPr>
            </a:lvl2pPr>
            <a:lvl3pPr>
              <a:defRPr sz="1800">
                <a:solidFill>
                  <a:schemeClr val="accent1"/>
                </a:solidFill>
              </a:defRPr>
            </a:lvl3pPr>
          </a:lstStyle>
          <a:p>
            <a:pPr lvl="0"/>
            <a:r>
              <a:rPr lang="de-DE" dirty="0"/>
              <a:t>Headline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Textplatzhalter 7">
            <a:extLst>
              <a:ext uri="{FF2B5EF4-FFF2-40B4-BE49-F238E27FC236}">
                <a16:creationId xmlns:a16="http://schemas.microsoft.com/office/drawing/2014/main" id="{67DB78CB-6EC4-4AB1-8847-ED080AB18D27}"/>
              </a:ext>
            </a:extLst>
          </p:cNvPr>
          <p:cNvSpPr>
            <a:spLocks noGrp="1"/>
          </p:cNvSpPr>
          <p:nvPr>
            <p:ph type="body" sz="quarter" idx="25"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6" name="Rectangle 1">
            <a:extLst>
              <a:ext uri="{FF2B5EF4-FFF2-40B4-BE49-F238E27FC236}">
                <a16:creationId xmlns:a16="http://schemas.microsoft.com/office/drawing/2014/main" id="{B99BBA69-B3C0-461E-8B36-F71C6D864C54}"/>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8" name="Grafik 17">
            <a:hlinkClick r:id="rId3"/>
            <a:extLst>
              <a:ext uri="{FF2B5EF4-FFF2-40B4-BE49-F238E27FC236}">
                <a16:creationId xmlns:a16="http://schemas.microsoft.com/office/drawing/2014/main" id="{B0394130-9794-4E0C-BFF9-F9E501A03034}"/>
              </a:ext>
            </a:extLst>
          </p:cNvPr>
          <p:cNvPicPr>
            <a:picLocks noChangeAspect="1"/>
          </p:cNvPicPr>
          <p:nvPr userDrawn="1"/>
        </p:nvPicPr>
        <p:blipFill>
          <a:blip r:embed="rId4">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074285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2358208"/>
            <a:ext cx="6786000" cy="6346556"/>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Rectangle 1">
            <a:extLst>
              <a:ext uri="{FF2B5EF4-FFF2-40B4-BE49-F238E27FC236}">
                <a16:creationId xmlns:a16="http://schemas.microsoft.com/office/drawing/2014/main" id="{7786DB84-82A0-4A12-8811-D79CEB8B9599}"/>
              </a:ext>
            </a:extLst>
          </p:cNvPr>
          <p:cNvSpPr/>
          <p:nvPr userDrawn="1"/>
        </p:nvSpPr>
        <p:spPr>
          <a:xfrm>
            <a:off x="386837" y="8844350"/>
            <a:ext cx="6786000" cy="739706"/>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3" name="Picture 2" descr="A blue circle with a letter i in it&#10;&#10;Description automatically generated">
            <a:extLst>
              <a:ext uri="{FF2B5EF4-FFF2-40B4-BE49-F238E27FC236}">
                <a16:creationId xmlns:a16="http://schemas.microsoft.com/office/drawing/2014/main" id="{FB2C3C66-65D1-4BCA-BFF9-D9ADD55A4722}"/>
              </a:ext>
            </a:extLst>
          </p:cNvPr>
          <p:cNvPicPr>
            <a:picLocks noChangeAspect="1"/>
          </p:cNvPicPr>
          <p:nvPr userDrawn="1"/>
        </p:nvPicPr>
        <p:blipFill>
          <a:blip r:embed="rId2"/>
          <a:stretch>
            <a:fillRect/>
          </a:stretch>
        </p:blipFill>
        <p:spPr>
          <a:xfrm>
            <a:off x="6705083" y="9034200"/>
            <a:ext cx="360000" cy="360000"/>
          </a:xfrm>
          <a:prstGeom prst="rect">
            <a:avLst/>
          </a:prstGeom>
        </p:spPr>
      </p:pic>
      <p:sp>
        <p:nvSpPr>
          <p:cNvPr id="16" name="Textplatzhalter 13">
            <a:extLst>
              <a:ext uri="{FF2B5EF4-FFF2-40B4-BE49-F238E27FC236}">
                <a16:creationId xmlns:a16="http://schemas.microsoft.com/office/drawing/2014/main" id="{7A7F2628-B45C-4794-A5AF-3E880729DC64}"/>
              </a:ext>
            </a:extLst>
          </p:cNvPr>
          <p:cNvSpPr>
            <a:spLocks noGrp="1"/>
          </p:cNvSpPr>
          <p:nvPr>
            <p:ph type="body" sz="quarter" idx="23" hasCustomPrompt="1"/>
          </p:nvPr>
        </p:nvSpPr>
        <p:spPr>
          <a:xfrm>
            <a:off x="386837" y="8844349"/>
            <a:ext cx="6786000" cy="739703"/>
          </a:xfrm>
        </p:spPr>
        <p:txBody>
          <a:bodyPr lIns="108000" rIns="108000" anchor="ctr"/>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a:solidFill>
                  <a:schemeClr val="accent1"/>
                </a:solidFill>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p:txBody>
      </p:sp>
      <p:sp>
        <p:nvSpPr>
          <p:cNvPr id="14" name="Textplatzhalter 7">
            <a:extLst>
              <a:ext uri="{FF2B5EF4-FFF2-40B4-BE49-F238E27FC236}">
                <a16:creationId xmlns:a16="http://schemas.microsoft.com/office/drawing/2014/main" id="{B315E463-315E-4326-BB6D-539F643B4B9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5" name="Rectangle 1">
            <a:extLst>
              <a:ext uri="{FF2B5EF4-FFF2-40B4-BE49-F238E27FC236}">
                <a16:creationId xmlns:a16="http://schemas.microsoft.com/office/drawing/2014/main" id="{31A56791-8AF3-47C8-811C-0370C6E12AE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9" name="Grafik 18">
            <a:hlinkClick r:id="rId3"/>
            <a:extLst>
              <a:ext uri="{FF2B5EF4-FFF2-40B4-BE49-F238E27FC236}">
                <a16:creationId xmlns:a16="http://schemas.microsoft.com/office/drawing/2014/main" id="{FD02AA4E-D362-478D-B5D5-FE2FBC8FDEF9}"/>
              </a:ext>
            </a:extLst>
          </p:cNvPr>
          <p:cNvPicPr>
            <a:picLocks noChangeAspect="1"/>
          </p:cNvPicPr>
          <p:nvPr userDrawn="1"/>
        </p:nvPicPr>
        <p:blipFill>
          <a:blip r:embed="rId4">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38271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Content mit Infobox">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7" y="1320204"/>
            <a:ext cx="6786000" cy="898419"/>
          </a:xfrm>
        </p:spPr>
        <p:txBody>
          <a:bodyPr anchor="b"/>
          <a:lstStyle>
            <a:lvl1pPr>
              <a:defRPr sz="3200"/>
            </a:lvl1pPr>
          </a:lstStyle>
          <a:p>
            <a:r>
              <a:rPr lang="de-DE" dirty="0"/>
              <a:t>Mastertitelformat bearbeiten</a:t>
            </a:r>
          </a:p>
        </p:txBody>
      </p:sp>
      <p:sp>
        <p:nvSpPr>
          <p:cNvPr id="11" name="Textplatzhalter 15">
            <a:extLst>
              <a:ext uri="{FF2B5EF4-FFF2-40B4-BE49-F238E27FC236}">
                <a16:creationId xmlns:a16="http://schemas.microsoft.com/office/drawing/2014/main" id="{043B2F0A-12DD-55DC-E348-AE407CD45524}"/>
              </a:ext>
            </a:extLst>
          </p:cNvPr>
          <p:cNvSpPr>
            <a:spLocks noGrp="1"/>
          </p:cNvSpPr>
          <p:nvPr>
            <p:ph type="body" sz="quarter" idx="21" hasCustomPrompt="1"/>
          </p:nvPr>
        </p:nvSpPr>
        <p:spPr>
          <a:xfrm>
            <a:off x="386837" y="3397789"/>
            <a:ext cx="6786000" cy="6186267"/>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4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591" cy="455354"/>
          </a:xfrm>
        </p:spPr>
        <p:txBody>
          <a:bodyPr/>
          <a:lstStyle/>
          <a:p>
            <a:fld id="{9302D2D9-6C41-8943-9065-B4377A0BA008}" type="slidenum">
              <a:rPr lang="de-DE" smtClean="0"/>
              <a:pPr/>
              <a:t>‹Nr.›</a:t>
            </a:fld>
            <a:endParaRPr lang="de-DE" dirty="0"/>
          </a:p>
        </p:txBody>
      </p:sp>
      <p:sp>
        <p:nvSpPr>
          <p:cNvPr id="12" name="Rectangle 1">
            <a:extLst>
              <a:ext uri="{FF2B5EF4-FFF2-40B4-BE49-F238E27FC236}">
                <a16:creationId xmlns:a16="http://schemas.microsoft.com/office/drawing/2014/main" id="{7786DB84-82A0-4A12-8811-D79CEB8B9599}"/>
              </a:ext>
            </a:extLst>
          </p:cNvPr>
          <p:cNvSpPr/>
          <p:nvPr userDrawn="1"/>
        </p:nvSpPr>
        <p:spPr>
          <a:xfrm>
            <a:off x="386837" y="2358208"/>
            <a:ext cx="6786000" cy="900000"/>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sp>
        <p:nvSpPr>
          <p:cNvPr id="16" name="Textplatzhalter 13">
            <a:extLst>
              <a:ext uri="{FF2B5EF4-FFF2-40B4-BE49-F238E27FC236}">
                <a16:creationId xmlns:a16="http://schemas.microsoft.com/office/drawing/2014/main" id="{7A7F2628-B45C-4794-A5AF-3E880729DC64}"/>
              </a:ext>
            </a:extLst>
          </p:cNvPr>
          <p:cNvSpPr>
            <a:spLocks noGrp="1"/>
          </p:cNvSpPr>
          <p:nvPr>
            <p:ph type="body" sz="quarter" idx="23" hasCustomPrompt="1"/>
          </p:nvPr>
        </p:nvSpPr>
        <p:spPr>
          <a:xfrm>
            <a:off x="386837" y="2358206"/>
            <a:ext cx="6786000" cy="900000"/>
          </a:xfrm>
        </p:spPr>
        <p:txBody>
          <a:bodyPr lIns="108000" rIns="108000" anchor="ctr"/>
          <a:lstStyle>
            <a:lvl1pPr marL="0" marR="0" indent="-246596" algn="l" defTabSz="914400" rtl="0" eaLnBrk="1" fontAlgn="base" latinLnBrk="0" hangingPunct="1">
              <a:lnSpc>
                <a:spcPct val="90000"/>
              </a:lnSpc>
              <a:spcBef>
                <a:spcPts val="0"/>
              </a:spcBef>
              <a:spcAft>
                <a:spcPts val="600"/>
              </a:spcAft>
              <a:buClrTx/>
              <a:buSzTx/>
              <a:buFontTx/>
              <a:buNone/>
              <a:tabLst/>
              <a:defRPr sz="2000">
                <a:solidFill>
                  <a:schemeClr val="accent1"/>
                </a:solidFill>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1800">
                <a:solidFill>
                  <a:schemeClr val="accent1"/>
                </a:solidFill>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800">
                <a:solidFill>
                  <a:schemeClr val="accent1"/>
                </a:solidFill>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p:txBody>
      </p:sp>
      <p:sp>
        <p:nvSpPr>
          <p:cNvPr id="14" name="Textplatzhalter 7">
            <a:extLst>
              <a:ext uri="{FF2B5EF4-FFF2-40B4-BE49-F238E27FC236}">
                <a16:creationId xmlns:a16="http://schemas.microsoft.com/office/drawing/2014/main" id="{B315E463-315E-4326-BB6D-539F643B4B90}"/>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15" name="Rectangle 1">
            <a:extLst>
              <a:ext uri="{FF2B5EF4-FFF2-40B4-BE49-F238E27FC236}">
                <a16:creationId xmlns:a16="http://schemas.microsoft.com/office/drawing/2014/main" id="{31A56791-8AF3-47C8-811C-0370C6E12AE1}"/>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9" name="Grafik 18">
            <a:hlinkClick r:id="rId2"/>
            <a:extLst>
              <a:ext uri="{FF2B5EF4-FFF2-40B4-BE49-F238E27FC236}">
                <a16:creationId xmlns:a16="http://schemas.microsoft.com/office/drawing/2014/main" id="{FD02AA4E-D362-478D-B5D5-FE2FBC8FDEF9}"/>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2921641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egenüberstellun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43560C6D-B1C9-02A4-E18A-0881A82244FC}"/>
              </a:ext>
            </a:extLst>
          </p:cNvPr>
          <p:cNvSpPr/>
          <p:nvPr userDrawn="1"/>
        </p:nvSpPr>
        <p:spPr>
          <a:xfrm>
            <a:off x="-1" y="9883599"/>
            <a:ext cx="7559676" cy="555801"/>
          </a:xfrm>
          <a:prstGeom prst="rect">
            <a:avLst/>
          </a:prstGeom>
          <a:solidFill>
            <a:srgbClr val="007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de-DE" sz="2740" dirty="0">
              <a:solidFill>
                <a:schemeClr val="bg1"/>
              </a:solidFill>
              <a:latin typeface="BundesSans Web Regular"/>
            </a:endParaRPr>
          </a:p>
        </p:txBody>
      </p:sp>
      <p:sp>
        <p:nvSpPr>
          <p:cNvPr id="2" name="Titel 1">
            <a:extLst>
              <a:ext uri="{FF2B5EF4-FFF2-40B4-BE49-F238E27FC236}">
                <a16:creationId xmlns:a16="http://schemas.microsoft.com/office/drawing/2014/main" id="{BF8A7029-7454-3847-8A15-54CB2D4EFDBD}"/>
              </a:ext>
            </a:extLst>
          </p:cNvPr>
          <p:cNvSpPr>
            <a:spLocks noGrp="1"/>
          </p:cNvSpPr>
          <p:nvPr>
            <p:ph type="title"/>
          </p:nvPr>
        </p:nvSpPr>
        <p:spPr>
          <a:xfrm>
            <a:off x="386838" y="1320204"/>
            <a:ext cx="6785666" cy="898419"/>
          </a:xfrm>
        </p:spPr>
        <p:txBody>
          <a:bodyPr anchor="b"/>
          <a:lstStyle>
            <a:lvl1pPr>
              <a:defRPr sz="3200"/>
            </a:lvl1pPr>
          </a:lstStyle>
          <a:p>
            <a:r>
              <a:rPr lang="de-DE" dirty="0"/>
              <a:t>Mastertitelformat bearbeiten</a:t>
            </a:r>
          </a:p>
        </p:txBody>
      </p:sp>
      <p:sp>
        <p:nvSpPr>
          <p:cNvPr id="3" name="Fußzeilenplatzhalter 2">
            <a:extLst>
              <a:ext uri="{FF2B5EF4-FFF2-40B4-BE49-F238E27FC236}">
                <a16:creationId xmlns:a16="http://schemas.microsoft.com/office/drawing/2014/main" id="{F916B8A5-FCE2-804E-944C-942ABBC3CB7D}"/>
              </a:ext>
            </a:extLst>
          </p:cNvPr>
          <p:cNvSpPr>
            <a:spLocks noGrp="1"/>
          </p:cNvSpPr>
          <p:nvPr>
            <p:ph type="ftr" sz="quarter" idx="10"/>
          </p:nvPr>
        </p:nvSpPr>
        <p:spPr>
          <a:xfrm>
            <a:off x="6120246" y="9883599"/>
            <a:ext cx="1052257" cy="455356"/>
          </a:xfrm>
        </p:spPr>
        <p:txBody>
          <a:bodyPr/>
          <a:lstStyle/>
          <a:p>
            <a:fld id="{9302D2D9-6C41-8943-9065-B4377A0BA008}" type="slidenum">
              <a:rPr lang="de-DE" smtClean="0"/>
              <a:pPr/>
              <a:t>‹Nr.›</a:t>
            </a:fld>
            <a:endParaRPr lang="de-DE" dirty="0"/>
          </a:p>
        </p:txBody>
      </p:sp>
      <p:sp>
        <p:nvSpPr>
          <p:cNvPr id="5" name="Textplatzhalter 15">
            <a:extLst>
              <a:ext uri="{FF2B5EF4-FFF2-40B4-BE49-F238E27FC236}">
                <a16:creationId xmlns:a16="http://schemas.microsoft.com/office/drawing/2014/main" id="{5947FEA2-9E21-5172-E6FB-CDF35D771C89}"/>
              </a:ext>
            </a:extLst>
          </p:cNvPr>
          <p:cNvSpPr>
            <a:spLocks noGrp="1"/>
          </p:cNvSpPr>
          <p:nvPr>
            <p:ph type="body" sz="quarter" idx="20" hasCustomPrompt="1"/>
          </p:nvPr>
        </p:nvSpPr>
        <p:spPr>
          <a:xfrm>
            <a:off x="386837" y="2358208"/>
            <a:ext cx="3174071" cy="7222209"/>
          </a:xfrm>
          <a:noFill/>
          <a:ln>
            <a:noFill/>
          </a:ln>
        </p:spPr>
        <p:txBody>
          <a:bodyPr vert="horz" wrap="square" lIns="0" tIns="0" rIns="0" bIns="0" numCol="1" anchor="t" anchorCtr="0" compatLnSpc="1">
            <a:prstTxWarp prst="textNoShape">
              <a:avLst/>
            </a:prstTxWarp>
          </a:bodyPr>
          <a:lstStyle>
            <a:lvl1pPr marL="0" marR="0" indent="-246596" algn="l" defTabSz="914400" rtl="0" eaLnBrk="1" fontAlgn="base" latinLnBrk="0" hangingPunct="1">
              <a:lnSpc>
                <a:spcPct val="90000"/>
              </a:lnSpc>
              <a:spcBef>
                <a:spcPts val="0"/>
              </a:spcBef>
              <a:spcAft>
                <a:spcPts val="600"/>
              </a:spcAft>
              <a:buClrTx/>
              <a:buSzTx/>
              <a:buFontTx/>
              <a:buNone/>
              <a:tabLst/>
              <a:defRPr kumimoji="0" lang="de-DE" i="0" u="none" strike="noStrike" kern="0" cap="none" spc="0" normalizeH="0" baseline="0">
                <a:ln>
                  <a:noFill/>
                </a:ln>
                <a:solidFill>
                  <a:srgbClr val="000000"/>
                </a:solidFill>
                <a:effectLst/>
                <a:uLnTx/>
                <a:uFillTx/>
              </a:defRPr>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kumimoji="0" lang="de-DE" b="0" i="0" u="none" strike="noStrike" kern="0" cap="none" spc="0" normalizeH="0" baseline="0">
                <a:ln>
                  <a:noFill/>
                </a:ln>
                <a:solidFill>
                  <a:srgbClr val="000000"/>
                </a:solidFill>
                <a:effectLst/>
                <a:uLnTx/>
                <a:uFillTx/>
              </a:defRPr>
            </a:lvl3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kumimoji="0" lang="de-DE" u="none" strike="noStrike" kern="0" cap="none" spc="0" normalizeH="0" baseline="0">
                <a:ln>
                  <a:noFill/>
                </a:ln>
                <a:solidFill>
                  <a:srgbClr val="000000"/>
                </a:solidFill>
                <a:effectLst/>
                <a:uLnTx/>
                <a:uFillTx/>
                <a:latin typeface="Calibri" panose="020F0502020204030204"/>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Mastertitelformat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20" name="Textplatzhalter 15">
            <a:extLst>
              <a:ext uri="{FF2B5EF4-FFF2-40B4-BE49-F238E27FC236}">
                <a16:creationId xmlns:a16="http://schemas.microsoft.com/office/drawing/2014/main" id="{82620A58-5FA3-4D07-9B15-CE75BAE86FC9}"/>
              </a:ext>
            </a:extLst>
          </p:cNvPr>
          <p:cNvSpPr>
            <a:spLocks noGrp="1"/>
          </p:cNvSpPr>
          <p:nvPr>
            <p:ph type="body" sz="quarter" idx="21" hasCustomPrompt="1"/>
          </p:nvPr>
        </p:nvSpPr>
        <p:spPr>
          <a:xfrm>
            <a:off x="3998766" y="2358208"/>
            <a:ext cx="3174071" cy="7222209"/>
          </a:xfrm>
        </p:spPr>
        <p:txBody>
          <a:bodyPr/>
          <a:lstStyle>
            <a:lvl1pPr marL="0" marR="0" indent="-246596" algn="l" defTabSz="914400" rtl="0" eaLnBrk="1" fontAlgn="base" latinLnBrk="0" hangingPunct="1">
              <a:lnSpc>
                <a:spcPct val="90000"/>
              </a:lnSpc>
              <a:spcBef>
                <a:spcPts val="0"/>
              </a:spcBef>
              <a:spcAft>
                <a:spcPts val="600"/>
              </a:spcAft>
              <a:buClrTx/>
              <a:buSzTx/>
              <a:buFontTx/>
              <a:buNone/>
              <a:tabLst/>
              <a:defRPr sz="2000"/>
            </a:lvl1pPr>
            <a:lvl2pPr marL="273050" marR="0"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131"/>
            </a:lvl2pPr>
            <a:lvl3pPr marL="538163" marR="0"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sz="2000" baseline="0"/>
            </a:lvl3pPr>
            <a:lvl4pPr marL="821988" indent="-241116">
              <a:spcAft>
                <a:spcPts val="609"/>
              </a:spcAft>
              <a:buClr>
                <a:srgbClr val="2184C2"/>
              </a:buClr>
              <a:defRPr sz="1827" baseline="0"/>
            </a:lvl4pPr>
            <a:lvl5pPr marL="821988" indent="-241116">
              <a:spcAft>
                <a:spcPts val="609"/>
              </a:spcAft>
              <a:buClr>
                <a:srgbClr val="2184C2"/>
              </a:buClr>
              <a:defRPr sz="1827" baseline="0"/>
            </a:lvl5pPr>
            <a:lvl6pPr marL="808038" marR="0"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sz="1600" b="0" i="0">
                <a:latin typeface="Roboto Light" panose="02000000000000000000" pitchFamily="2" charset="0"/>
                <a:ea typeface="Roboto Light" panose="02000000000000000000" pitchFamily="2" charset="0"/>
              </a:defRPr>
            </a:lvl6pPr>
          </a:lstStyle>
          <a:p>
            <a:pPr marL="0" marR="0" lvl="0" indent="-246596" algn="l" defTabSz="914400" rtl="0" eaLnBrk="1" fontAlgn="base" latinLnBrk="0" hangingPunct="1">
              <a:lnSpc>
                <a:spcPct val="90000"/>
              </a:lnSpc>
              <a:spcBef>
                <a:spcPts val="0"/>
              </a:spcBef>
              <a:spcAft>
                <a:spcPts val="600"/>
              </a:spcAft>
              <a:buClrTx/>
              <a:buSzTx/>
              <a:buFontTx/>
              <a:buNone/>
              <a:tabLst/>
              <a:defRPr/>
            </a:pPr>
            <a:r>
              <a:rPr kumimoji="0" lang="de-DE" sz="2400" b="0" i="0" u="none" strike="noStrike" kern="0" cap="none" spc="0" normalizeH="0" baseline="0" noProof="0" dirty="0">
                <a:ln>
                  <a:noFill/>
                </a:ln>
                <a:solidFill>
                  <a:srgbClr val="000000"/>
                </a:solidFill>
                <a:effectLst/>
                <a:uLnTx/>
                <a:uFillTx/>
                <a:latin typeface="+mn-lt"/>
                <a:ea typeface="ＭＳ Ｐゴシック" charset="0"/>
              </a:rPr>
              <a:t>Klicken Sie, um die Formate des Vorlagentextes zu bearbeiten</a:t>
            </a:r>
          </a:p>
          <a:p>
            <a:pPr marL="273050" marR="0" lvl="1" indent="-273050"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2000" b="0" i="0" u="none" strike="noStrike" kern="0" cap="none" spc="0" normalizeH="0" baseline="0" noProof="0" dirty="0">
                <a:ln>
                  <a:noFill/>
                </a:ln>
                <a:solidFill>
                  <a:srgbClr val="000000"/>
                </a:solidFill>
                <a:effectLst/>
                <a:uLnTx/>
                <a:uFillTx/>
                <a:latin typeface="+mn-lt"/>
                <a:ea typeface="ＭＳ Ｐゴシック" charset="0"/>
              </a:rPr>
              <a:t>Erste Ebene</a:t>
            </a:r>
          </a:p>
          <a:p>
            <a:pPr marL="538163" marR="0" lvl="2" indent="-268288" algn="l" defTabSz="914400" rtl="0" eaLnBrk="1" fontAlgn="base" latinLnBrk="0" hangingPunct="1">
              <a:lnSpc>
                <a:spcPct val="90000"/>
              </a:lnSpc>
              <a:spcBef>
                <a:spcPts val="0"/>
              </a:spcBef>
              <a:spcAft>
                <a:spcPts val="600"/>
              </a:spcAft>
              <a:buClr>
                <a:srgbClr val="A3B1B5"/>
              </a:buClr>
              <a:buSzPct val="120000"/>
              <a:buFont typeface="Arial" charset="0"/>
              <a:buChar char="•"/>
              <a:tabLst/>
              <a:defRPr/>
            </a:pPr>
            <a:r>
              <a:rPr kumimoji="0" lang="de-DE" sz="1800" b="0" i="0" u="none" strike="noStrike" kern="0" cap="none" spc="0" normalizeH="0" baseline="0" noProof="0" dirty="0">
                <a:ln>
                  <a:noFill/>
                </a:ln>
                <a:solidFill>
                  <a:srgbClr val="000000"/>
                </a:solidFill>
                <a:effectLst/>
                <a:uLnTx/>
                <a:uFillTx/>
                <a:latin typeface="+mn-lt"/>
                <a:ea typeface="ＭＳ Ｐゴシック" charset="0"/>
              </a:rPr>
              <a:t>Zweite Ebene</a:t>
            </a:r>
          </a:p>
          <a:p>
            <a:pPr marL="808038" marR="0" lvl="5" indent="-269875" algn="l" defTabSz="914400" rtl="0" eaLnBrk="1" fontAlgn="base" latinLnBrk="0" hangingPunct="1">
              <a:lnSpc>
                <a:spcPct val="90000"/>
              </a:lnSpc>
              <a:spcBef>
                <a:spcPts val="0"/>
              </a:spcBef>
              <a:spcAft>
                <a:spcPts val="600"/>
              </a:spcAft>
              <a:buClr>
                <a:srgbClr val="A3B1B5"/>
              </a:buClr>
              <a:buSzTx/>
              <a:buFont typeface="Arial" panose="020B0604020202020204" pitchFamily="34" charset="0"/>
              <a:buChar char="•"/>
              <a:tabLst/>
              <a:defRPr/>
            </a:pPr>
            <a:r>
              <a:rPr kumimoji="0" lang="de-DE" sz="1800" b="0" i="0" u="none" strike="noStrike" kern="0" cap="none" spc="0" normalizeH="0" baseline="0" noProof="0" dirty="0">
                <a:ln>
                  <a:noFill/>
                </a:ln>
                <a:solidFill>
                  <a:srgbClr val="000000"/>
                </a:solidFill>
                <a:effectLst/>
                <a:uLnTx/>
                <a:uFillTx/>
                <a:latin typeface="Calibri" panose="020F0502020204030204"/>
                <a:ea typeface="Roboto Light" panose="02000000000000000000" pitchFamily="2" charset="0"/>
              </a:rPr>
              <a:t>Dritte Ebene</a:t>
            </a:r>
          </a:p>
        </p:txBody>
      </p:sp>
      <p:sp>
        <p:nvSpPr>
          <p:cNvPr id="8" name="Textplatzhalter 7">
            <a:extLst>
              <a:ext uri="{FF2B5EF4-FFF2-40B4-BE49-F238E27FC236}">
                <a16:creationId xmlns:a16="http://schemas.microsoft.com/office/drawing/2014/main" id="{9DD25DBE-FF1D-4FD1-AF8E-EA2350ACD477}"/>
              </a:ext>
            </a:extLst>
          </p:cNvPr>
          <p:cNvSpPr>
            <a:spLocks noGrp="1"/>
          </p:cNvSpPr>
          <p:nvPr>
            <p:ph type="body" sz="quarter" idx="22" hasCustomPrompt="1"/>
          </p:nvPr>
        </p:nvSpPr>
        <p:spPr>
          <a:xfrm>
            <a:off x="386837" y="9883599"/>
            <a:ext cx="5556763" cy="455354"/>
          </a:xfrm>
        </p:spPr>
        <p:txBody>
          <a:bodyPr anchor="ctr"/>
          <a:lstStyle>
            <a:lvl1pPr>
              <a:lnSpc>
                <a:spcPct val="100000"/>
              </a:lnSpc>
              <a:defRPr sz="1400">
                <a:solidFill>
                  <a:schemeClr val="bg1"/>
                </a:solidFill>
              </a:defRPr>
            </a:lvl1pPr>
          </a:lstStyle>
          <a:p>
            <a:pPr lvl="0"/>
            <a:r>
              <a:rPr lang="de-DE" dirty="0"/>
              <a:t>Fußzeile</a:t>
            </a:r>
          </a:p>
        </p:txBody>
      </p:sp>
      <p:sp>
        <p:nvSpPr>
          <p:cNvPr id="9" name="Rectangle 1">
            <a:extLst>
              <a:ext uri="{FF2B5EF4-FFF2-40B4-BE49-F238E27FC236}">
                <a16:creationId xmlns:a16="http://schemas.microsoft.com/office/drawing/2014/main" id="{1AD76584-FAE0-46B2-B8AB-25A10C9624F0}"/>
              </a:ext>
            </a:extLst>
          </p:cNvPr>
          <p:cNvSpPr/>
          <p:nvPr userDrawn="1"/>
        </p:nvSpPr>
        <p:spPr>
          <a:xfrm>
            <a:off x="386837" y="0"/>
            <a:ext cx="1213363" cy="1180619"/>
          </a:xfrm>
          <a:prstGeom prst="rect">
            <a:avLst/>
          </a:prstGeom>
          <a:solidFill>
            <a:schemeClr val="accent3">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EE"/>
          </a:p>
        </p:txBody>
      </p:sp>
      <p:pic>
        <p:nvPicPr>
          <p:cNvPr id="11" name="Grafik 10">
            <a:hlinkClick r:id="rId2"/>
            <a:extLst>
              <a:ext uri="{FF2B5EF4-FFF2-40B4-BE49-F238E27FC236}">
                <a16:creationId xmlns:a16="http://schemas.microsoft.com/office/drawing/2014/main" id="{A07E6284-539E-4C9E-A18D-9F3D90FB0255}"/>
              </a:ext>
            </a:extLst>
          </p:cNvPr>
          <p:cNvPicPr>
            <a:picLocks noChangeAspect="1"/>
          </p:cNvPicPr>
          <p:nvPr userDrawn="1"/>
        </p:nvPicPr>
        <p:blipFill>
          <a:blip r:embed="rId3">
            <a:clrChange>
              <a:clrFrom>
                <a:srgbClr val="FEFEFE"/>
              </a:clrFrom>
              <a:clrTo>
                <a:srgbClr val="FEFEFE">
                  <a:alpha val="0"/>
                </a:srgbClr>
              </a:clrTo>
            </a:clrChange>
          </a:blip>
          <a:stretch>
            <a:fillRect/>
          </a:stretch>
        </p:blipFill>
        <p:spPr>
          <a:xfrm>
            <a:off x="547888" y="454944"/>
            <a:ext cx="891259" cy="584844"/>
          </a:xfrm>
          <a:prstGeom prst="rect">
            <a:avLst/>
          </a:prstGeom>
        </p:spPr>
      </p:pic>
    </p:spTree>
    <p:extLst>
      <p:ext uri="{BB962C8B-B14F-4D97-AF65-F5344CB8AC3E}">
        <p14:creationId xmlns:p14="http://schemas.microsoft.com/office/powerpoint/2010/main" val="34148294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bwMode="auto">
          <a:xfrm>
            <a:off x="387172" y="765604"/>
            <a:ext cx="6785333" cy="862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de-DE" dirty="0"/>
              <a:t>Klicken Sie, um das Titelformat zu bearbeiten</a:t>
            </a:r>
          </a:p>
        </p:txBody>
      </p:sp>
      <p:sp>
        <p:nvSpPr>
          <p:cNvPr id="1032" name="Rectangle 22"/>
          <p:cNvSpPr>
            <a:spLocks noGrp="1" noChangeArrowheads="1"/>
          </p:cNvSpPr>
          <p:nvPr>
            <p:ph type="body" idx="1"/>
          </p:nvPr>
        </p:nvSpPr>
        <p:spPr bwMode="auto">
          <a:xfrm>
            <a:off x="387172" y="2577631"/>
            <a:ext cx="6785333" cy="70256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0" rIns="0" bIns="0" numCol="1" anchor="t" anchorCtr="0" compatLnSpc="1">
            <a:prstTxWarp prst="textNoShape">
              <a:avLst/>
            </a:prstTxWarp>
          </a:bodyPr>
          <a:lstStyle/>
          <a:p>
            <a:pPr lvl="0"/>
            <a:r>
              <a:rPr lang="de-DE" dirty="0"/>
              <a:t>Klicken Sie, um die Formate des Vorlagentextes zu bearbeiten</a:t>
            </a:r>
          </a:p>
          <a:p>
            <a:pPr lvl="1"/>
            <a:r>
              <a:rPr lang="de-DE" dirty="0"/>
              <a:t>Erste Ebene</a:t>
            </a:r>
          </a:p>
          <a:p>
            <a:pPr lvl="2"/>
            <a:r>
              <a:rPr lang="de-DE" dirty="0"/>
              <a:t>Zweite Ebene</a:t>
            </a:r>
          </a:p>
          <a:p>
            <a:pPr lvl="5"/>
            <a:r>
              <a:rPr lang="de-DE" dirty="0"/>
              <a:t>Dritte Ebene</a:t>
            </a:r>
          </a:p>
        </p:txBody>
      </p:sp>
      <p:sp>
        <p:nvSpPr>
          <p:cNvPr id="2" name="Fußzeilenplatzhalter 1">
            <a:extLst>
              <a:ext uri="{FF2B5EF4-FFF2-40B4-BE49-F238E27FC236}">
                <a16:creationId xmlns:a16="http://schemas.microsoft.com/office/drawing/2014/main" id="{53732D2A-FF16-D94C-A15A-112918FF4EA2}"/>
              </a:ext>
            </a:extLst>
          </p:cNvPr>
          <p:cNvSpPr>
            <a:spLocks noGrp="1"/>
          </p:cNvSpPr>
          <p:nvPr>
            <p:ph type="ftr" sz="quarter" idx="3"/>
          </p:nvPr>
        </p:nvSpPr>
        <p:spPr>
          <a:xfrm>
            <a:off x="6120245" y="9883599"/>
            <a:ext cx="1052260" cy="455356"/>
          </a:xfrm>
          <a:prstGeom prst="rect">
            <a:avLst/>
          </a:prstGeom>
        </p:spPr>
        <p:txBody>
          <a:bodyPr vert="horz" wrap="none" lIns="0" tIns="0" rIns="0" bIns="0" rtlCol="0" anchor="ctr"/>
          <a:lstStyle>
            <a:lvl1pPr algn="r">
              <a:defRPr sz="1400">
                <a:solidFill>
                  <a:schemeClr val="bg1"/>
                </a:solidFill>
                <a:latin typeface="+mn-lt"/>
                <a:ea typeface="Roboto" panose="02000000000000000000" pitchFamily="2" charset="0"/>
              </a:defRPr>
            </a:lvl1pPr>
          </a:lstStyle>
          <a:p>
            <a:fld id="{9302D2D9-6C41-8943-9065-B4377A0BA008}" type="slidenum">
              <a:rPr lang="de-DE" smtClean="0"/>
              <a:pPr/>
              <a:t>‹Nr.›</a:t>
            </a:fld>
            <a:endParaRPr lang="de-DE" dirty="0"/>
          </a:p>
        </p:txBody>
      </p:sp>
    </p:spTree>
  </p:cSld>
  <p:clrMap bg1="lt1" tx1="dk1" bg2="lt2" tx2="dk2" accent1="accent1" accent2="accent2" accent3="accent3" accent4="accent4" accent5="accent5" accent6="accent6" hlink="hlink" folHlink="folHlink"/>
  <p:sldLayoutIdLst>
    <p:sldLayoutId id="2147483737" r:id="rId1"/>
    <p:sldLayoutId id="2147483735" r:id="rId2"/>
    <p:sldLayoutId id="2147483726" r:id="rId3"/>
    <p:sldLayoutId id="2147483738" r:id="rId4"/>
    <p:sldLayoutId id="2147483749" r:id="rId5"/>
    <p:sldLayoutId id="2147483745" r:id="rId6"/>
    <p:sldLayoutId id="2147483747" r:id="rId7"/>
    <p:sldLayoutId id="2147483748" r:id="rId8"/>
    <p:sldLayoutId id="2147483741" r:id="rId9"/>
    <p:sldLayoutId id="2147483739" r:id="rId10"/>
    <p:sldLayoutId id="2147483740" r:id="rId11"/>
    <p:sldLayoutId id="2147483743" r:id="rId12"/>
    <p:sldLayoutId id="2147483744" r:id="rId13"/>
    <p:sldLayoutId id="2147483742" r:id="rId14"/>
    <p:sldLayoutId id="2147483746" r:id="rId15"/>
  </p:sldLayoutIdLst>
  <p:hf hdr="0"/>
  <p:txStyles>
    <p:titleStyle>
      <a:lvl1pPr algn="l" rtl="0" eaLnBrk="1" fontAlgn="base" hangingPunct="1">
        <a:lnSpc>
          <a:spcPct val="100000"/>
        </a:lnSpc>
        <a:spcBef>
          <a:spcPct val="0"/>
        </a:spcBef>
        <a:spcAft>
          <a:spcPct val="0"/>
        </a:spcAft>
        <a:defRPr sz="4600" b="0" i="0" baseline="0">
          <a:solidFill>
            <a:schemeClr val="accent4"/>
          </a:solidFill>
          <a:latin typeface="+mj-lt"/>
          <a:ea typeface="Roboto Black" panose="02000000000000000000" pitchFamily="2" charset="0"/>
          <a:cs typeface="Roboto Black" panose="02000000000000000000" pitchFamily="2" charset="0"/>
        </a:defRPr>
      </a:lvl1pPr>
      <a:lvl2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2pPr>
      <a:lvl3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3pPr>
      <a:lvl4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4pPr>
      <a:lvl5pPr algn="l" rtl="0" eaLnBrk="1" fontAlgn="base" hangingPunct="1">
        <a:spcBef>
          <a:spcPct val="0"/>
        </a:spcBef>
        <a:spcAft>
          <a:spcPct val="0"/>
        </a:spcAft>
        <a:defRPr sz="3653">
          <a:solidFill>
            <a:schemeClr val="tx2"/>
          </a:solidFill>
          <a:latin typeface="BundesSans Web Regular" charset="0"/>
          <a:ea typeface="ＭＳ Ｐゴシック" charset="0"/>
          <a:cs typeface="ＭＳ Ｐゴシック" charset="0"/>
        </a:defRPr>
      </a:lvl5pPr>
      <a:lvl6pPr marL="695950" algn="ctr" rtl="0" eaLnBrk="1" fontAlgn="base" hangingPunct="1">
        <a:spcBef>
          <a:spcPct val="0"/>
        </a:spcBef>
        <a:spcAft>
          <a:spcPct val="0"/>
        </a:spcAft>
        <a:defRPr sz="5480">
          <a:solidFill>
            <a:schemeClr val="tx2"/>
          </a:solidFill>
          <a:latin typeface="Arial Black" pitchFamily="34" charset="0"/>
        </a:defRPr>
      </a:lvl6pPr>
      <a:lvl7pPr marL="1391900" algn="ctr" rtl="0" eaLnBrk="1" fontAlgn="base" hangingPunct="1">
        <a:spcBef>
          <a:spcPct val="0"/>
        </a:spcBef>
        <a:spcAft>
          <a:spcPct val="0"/>
        </a:spcAft>
        <a:defRPr sz="5480">
          <a:solidFill>
            <a:schemeClr val="tx2"/>
          </a:solidFill>
          <a:latin typeface="Arial Black" pitchFamily="34" charset="0"/>
        </a:defRPr>
      </a:lvl7pPr>
      <a:lvl8pPr marL="2087850" algn="ctr" rtl="0" eaLnBrk="1" fontAlgn="base" hangingPunct="1">
        <a:spcBef>
          <a:spcPct val="0"/>
        </a:spcBef>
        <a:spcAft>
          <a:spcPct val="0"/>
        </a:spcAft>
        <a:defRPr sz="5480">
          <a:solidFill>
            <a:schemeClr val="tx2"/>
          </a:solidFill>
          <a:latin typeface="Arial Black" pitchFamily="34" charset="0"/>
        </a:defRPr>
      </a:lvl8pPr>
      <a:lvl9pPr marL="2783799" algn="ctr" rtl="0" eaLnBrk="1" fontAlgn="base" hangingPunct="1">
        <a:spcBef>
          <a:spcPct val="0"/>
        </a:spcBef>
        <a:spcAft>
          <a:spcPct val="0"/>
        </a:spcAft>
        <a:defRPr sz="5480">
          <a:solidFill>
            <a:schemeClr val="tx2"/>
          </a:solidFill>
          <a:latin typeface="Arial Black" pitchFamily="34" charset="0"/>
        </a:defRPr>
      </a:lvl9pPr>
    </p:titleStyle>
    <p:bodyStyle>
      <a:lvl1pPr indent="-246596" algn="l" rtl="0" eaLnBrk="1" fontAlgn="base" hangingPunct="1">
        <a:lnSpc>
          <a:spcPct val="90000"/>
        </a:lnSpc>
        <a:spcBef>
          <a:spcPts val="0"/>
        </a:spcBef>
        <a:spcAft>
          <a:spcPts val="600"/>
        </a:spcAft>
        <a:defRPr sz="1400" b="0">
          <a:solidFill>
            <a:schemeClr val="tx1"/>
          </a:solidFill>
          <a:latin typeface="+mn-lt"/>
          <a:ea typeface="ＭＳ Ｐゴシック" charset="0"/>
          <a:cs typeface="ＭＳ Ｐゴシック" charset="0"/>
        </a:defRPr>
      </a:lvl1pPr>
      <a:lvl2pPr marL="273050" indent="-273050" algn="l" rtl="0" eaLnBrk="1" fontAlgn="base" hangingPunct="1">
        <a:lnSpc>
          <a:spcPct val="90000"/>
        </a:lnSpc>
        <a:spcBef>
          <a:spcPts val="0"/>
        </a:spcBef>
        <a:spcAft>
          <a:spcPts val="600"/>
        </a:spcAft>
        <a:buClr>
          <a:schemeClr val="accent4"/>
        </a:buClr>
        <a:buSzPct val="120000"/>
        <a:buFont typeface="Arial" charset="0"/>
        <a:buChar char="•"/>
        <a:defRPr sz="1400">
          <a:solidFill>
            <a:schemeClr val="tx1"/>
          </a:solidFill>
          <a:latin typeface="+mn-lt"/>
          <a:ea typeface="ＭＳ Ｐゴシック" charset="0"/>
        </a:defRPr>
      </a:lvl2pPr>
      <a:lvl3pPr marL="538163" indent="-268288" algn="l" rtl="0" eaLnBrk="1" fontAlgn="base" hangingPunct="1">
        <a:lnSpc>
          <a:spcPct val="90000"/>
        </a:lnSpc>
        <a:spcBef>
          <a:spcPts val="0"/>
        </a:spcBef>
        <a:spcAft>
          <a:spcPts val="600"/>
        </a:spcAft>
        <a:buClr>
          <a:schemeClr val="accent4"/>
        </a:buClr>
        <a:buSzPct val="120000"/>
        <a:buFont typeface="Arial" charset="0"/>
        <a:buChar char="•"/>
        <a:tabLst/>
        <a:defRPr sz="1400">
          <a:solidFill>
            <a:schemeClr val="tx1"/>
          </a:solidFill>
          <a:latin typeface="+mn-lt"/>
          <a:ea typeface="ＭＳ Ｐゴシック" charset="0"/>
        </a:defRPr>
      </a:lvl3pPr>
      <a:lvl4pPr marL="1094672" indent="-347975" algn="l" rtl="0" eaLnBrk="1" fontAlgn="base" hangingPunct="1">
        <a:lnSpc>
          <a:spcPts val="2740"/>
        </a:lnSpc>
        <a:spcBef>
          <a:spcPct val="0"/>
        </a:spcBef>
        <a:spcAft>
          <a:spcPts val="1522"/>
        </a:spcAft>
        <a:buClr>
          <a:srgbClr val="2184C2"/>
        </a:buClr>
        <a:buSzPct val="120000"/>
        <a:buFont typeface="Arial" charset="0"/>
        <a:buChar char="•"/>
        <a:defRPr sz="2283">
          <a:solidFill>
            <a:schemeClr val="tx1"/>
          </a:solidFill>
          <a:latin typeface="Roboto Light"/>
          <a:ea typeface="ＭＳ Ｐゴシック" charset="0"/>
        </a:defRPr>
      </a:lvl4pPr>
      <a:lvl5pPr marL="1094672" indent="-347975" algn="l" rtl="0" eaLnBrk="1" fontAlgn="base" hangingPunct="1">
        <a:lnSpc>
          <a:spcPts val="2740"/>
        </a:lnSpc>
        <a:spcBef>
          <a:spcPct val="0"/>
        </a:spcBef>
        <a:spcAft>
          <a:spcPts val="1522"/>
        </a:spcAft>
        <a:buClr>
          <a:srgbClr val="2184C2"/>
        </a:buClr>
        <a:buSzPct val="120000"/>
        <a:buFont typeface="Arial" charset="0"/>
        <a:buChar char="•"/>
        <a:defRPr sz="2283">
          <a:solidFill>
            <a:schemeClr val="tx1"/>
          </a:solidFill>
          <a:latin typeface="Roboto Light"/>
          <a:ea typeface="ＭＳ Ｐゴシック" charset="0"/>
        </a:defRPr>
      </a:lvl5pPr>
      <a:lvl6pPr marL="808038" indent="-269875" algn="l" rtl="0" eaLnBrk="1" fontAlgn="base" hangingPunct="1">
        <a:lnSpc>
          <a:spcPct val="90000"/>
        </a:lnSpc>
        <a:spcBef>
          <a:spcPts val="0"/>
        </a:spcBef>
        <a:spcAft>
          <a:spcPts val="600"/>
        </a:spcAft>
        <a:buClr>
          <a:schemeClr val="accent4"/>
        </a:buClr>
        <a:buFont typeface="Arial" panose="020B0604020202020204" pitchFamily="34" charset="0"/>
        <a:buChar char="•"/>
        <a:tabLst/>
        <a:defRPr sz="1400" b="0" i="0">
          <a:solidFill>
            <a:schemeClr val="tx1"/>
          </a:solidFill>
          <a:latin typeface="+mn-lt"/>
          <a:ea typeface="Roboto Light" panose="02000000000000000000" pitchFamily="2" charset="0"/>
        </a:defRPr>
      </a:lvl6pPr>
      <a:lvl7pPr marL="4523674" indent="-347975" algn="l" rtl="0" eaLnBrk="1" fontAlgn="base" hangingPunct="1">
        <a:spcBef>
          <a:spcPct val="20000"/>
        </a:spcBef>
        <a:spcAft>
          <a:spcPct val="0"/>
        </a:spcAft>
        <a:buChar char="»"/>
        <a:defRPr sz="3044">
          <a:solidFill>
            <a:schemeClr val="tx1"/>
          </a:solidFill>
          <a:latin typeface="Times New Roman" pitchFamily="18" charset="0"/>
        </a:defRPr>
      </a:lvl7pPr>
      <a:lvl8pPr marL="5219624" indent="-347975" algn="l" rtl="0" eaLnBrk="1" fontAlgn="base" hangingPunct="1">
        <a:spcBef>
          <a:spcPct val="20000"/>
        </a:spcBef>
        <a:spcAft>
          <a:spcPct val="0"/>
        </a:spcAft>
        <a:buChar char="»"/>
        <a:defRPr sz="3044">
          <a:solidFill>
            <a:schemeClr val="tx1"/>
          </a:solidFill>
          <a:latin typeface="Times New Roman" pitchFamily="18" charset="0"/>
        </a:defRPr>
      </a:lvl8pPr>
      <a:lvl9pPr marL="5915574" indent="-347975" algn="l" rtl="0" eaLnBrk="1" fontAlgn="base" hangingPunct="1">
        <a:spcBef>
          <a:spcPct val="20000"/>
        </a:spcBef>
        <a:spcAft>
          <a:spcPct val="0"/>
        </a:spcAft>
        <a:buChar char="»"/>
        <a:defRPr sz="3044">
          <a:solidFill>
            <a:schemeClr val="tx1"/>
          </a:solidFill>
          <a:latin typeface="Times New Roman" pitchFamily="18" charset="0"/>
        </a:defRPr>
      </a:lvl9pPr>
    </p:bodyStyle>
    <p:otherStyle>
      <a:defPPr>
        <a:defRPr lang="de-DE"/>
      </a:defPPr>
      <a:lvl1pPr marL="0" algn="l" defTabSz="1391900" rtl="0" eaLnBrk="1" latinLnBrk="0" hangingPunct="1">
        <a:defRPr sz="2740" kern="1200">
          <a:solidFill>
            <a:schemeClr val="tx1"/>
          </a:solidFill>
          <a:latin typeface="+mn-lt"/>
          <a:ea typeface="+mn-ea"/>
          <a:cs typeface="+mn-cs"/>
        </a:defRPr>
      </a:lvl1pPr>
      <a:lvl2pPr marL="695950" algn="l" defTabSz="1391900" rtl="0" eaLnBrk="1" latinLnBrk="0" hangingPunct="1">
        <a:defRPr sz="2740" kern="1200">
          <a:solidFill>
            <a:schemeClr val="tx1"/>
          </a:solidFill>
          <a:latin typeface="+mn-lt"/>
          <a:ea typeface="+mn-ea"/>
          <a:cs typeface="+mn-cs"/>
        </a:defRPr>
      </a:lvl2pPr>
      <a:lvl3pPr marL="1391900" algn="l" defTabSz="1391900" rtl="0" eaLnBrk="1" latinLnBrk="0" hangingPunct="1">
        <a:defRPr sz="2740" kern="1200">
          <a:solidFill>
            <a:schemeClr val="tx1"/>
          </a:solidFill>
          <a:latin typeface="+mn-lt"/>
          <a:ea typeface="+mn-ea"/>
          <a:cs typeface="+mn-cs"/>
        </a:defRPr>
      </a:lvl3pPr>
      <a:lvl4pPr marL="2087850" algn="l" defTabSz="1391900" rtl="0" eaLnBrk="1" latinLnBrk="0" hangingPunct="1">
        <a:defRPr sz="2740" kern="1200">
          <a:solidFill>
            <a:schemeClr val="tx1"/>
          </a:solidFill>
          <a:latin typeface="+mn-lt"/>
          <a:ea typeface="+mn-ea"/>
          <a:cs typeface="+mn-cs"/>
        </a:defRPr>
      </a:lvl4pPr>
      <a:lvl5pPr marL="2783799" algn="l" defTabSz="1391900" rtl="0" eaLnBrk="1" latinLnBrk="0" hangingPunct="1">
        <a:defRPr sz="2740" kern="1200">
          <a:solidFill>
            <a:schemeClr val="tx1"/>
          </a:solidFill>
          <a:latin typeface="+mn-lt"/>
          <a:ea typeface="+mn-ea"/>
          <a:cs typeface="+mn-cs"/>
        </a:defRPr>
      </a:lvl5pPr>
      <a:lvl6pPr marL="3479749" algn="l" defTabSz="1391900" rtl="0" eaLnBrk="1" latinLnBrk="0" hangingPunct="1">
        <a:defRPr sz="2740" kern="1200">
          <a:solidFill>
            <a:schemeClr val="tx1"/>
          </a:solidFill>
          <a:latin typeface="+mn-lt"/>
          <a:ea typeface="+mn-ea"/>
          <a:cs typeface="+mn-cs"/>
        </a:defRPr>
      </a:lvl6pPr>
      <a:lvl7pPr marL="4175699" algn="l" defTabSz="1391900" rtl="0" eaLnBrk="1" latinLnBrk="0" hangingPunct="1">
        <a:defRPr sz="2740" kern="1200">
          <a:solidFill>
            <a:schemeClr val="tx1"/>
          </a:solidFill>
          <a:latin typeface="+mn-lt"/>
          <a:ea typeface="+mn-ea"/>
          <a:cs typeface="+mn-cs"/>
        </a:defRPr>
      </a:lvl7pPr>
      <a:lvl8pPr marL="4871649" algn="l" defTabSz="1391900" rtl="0" eaLnBrk="1" latinLnBrk="0" hangingPunct="1">
        <a:defRPr sz="2740" kern="1200">
          <a:solidFill>
            <a:schemeClr val="tx1"/>
          </a:solidFill>
          <a:latin typeface="+mn-lt"/>
          <a:ea typeface="+mn-ea"/>
          <a:cs typeface="+mn-cs"/>
        </a:defRPr>
      </a:lvl8pPr>
      <a:lvl9pPr marL="5567599" algn="l" defTabSz="1391900" rtl="0" eaLnBrk="1" latinLnBrk="0" hangingPunct="1">
        <a:defRPr sz="274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hyperlink" Target="https://nachhaltigerkonsum.info/aktionsmaterialien/fussabdruck" TargetMode="External"/><Relationship Id="rId7" Type="http://schemas.openxmlformats.org/officeDocument/2006/relationships/hyperlink" Target="https://nachhaltigerkonsum.info/aktionsmaterialien" TargetMode="External"/><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hyperlink" Target="https://nachhaltigerkonsum.info/aktionsmaterialien/handabdruck" TargetMode="External"/><Relationship Id="rId5" Type="http://schemas.openxmlformats.org/officeDocument/2006/relationships/hyperlink" Target="https://denkwerkstatt-konsum.umweltbundesamt.de/" TargetMode="External"/><Relationship Id="rId4" Type="http://schemas.openxmlformats.org/officeDocument/2006/relationships/hyperlink" Target="https://uba.co2-rechner.de/de_DE/"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a:extLst>
              <a:ext uri="{FF2B5EF4-FFF2-40B4-BE49-F238E27FC236}">
                <a16:creationId xmlns:a16="http://schemas.microsoft.com/office/drawing/2014/main" id="{6E271B92-26EA-4016-98AD-DD0E3977DC8A}"/>
              </a:ext>
            </a:extLst>
          </p:cNvPr>
          <p:cNvSpPr>
            <a:spLocks noGrp="1"/>
          </p:cNvSpPr>
          <p:nvPr>
            <p:ph type="title"/>
          </p:nvPr>
        </p:nvSpPr>
        <p:spPr/>
        <p:txBody>
          <a:bodyPr anchor="t"/>
          <a:lstStyle/>
          <a:p>
            <a:r>
              <a:rPr lang="de-DE" dirty="0"/>
              <a:t>Mit Big Points den Fußabdruck halbieren</a:t>
            </a:r>
            <a:br>
              <a:rPr lang="de-DE" dirty="0"/>
            </a:br>
            <a:r>
              <a:rPr lang="de-DE" sz="2400" b="1" dirty="0">
                <a:solidFill>
                  <a:schemeClr val="accent1"/>
                </a:solidFill>
              </a:rPr>
              <a:t>Wirksame Alltagshandlungen für den Klimaschutz</a:t>
            </a:r>
            <a:br>
              <a:rPr lang="de-DE" dirty="0"/>
            </a:br>
            <a:endParaRPr lang="de-DE" dirty="0"/>
          </a:p>
        </p:txBody>
      </p:sp>
      <p:sp>
        <p:nvSpPr>
          <p:cNvPr id="33" name="Rechteck 32">
            <a:extLst>
              <a:ext uri="{FF2B5EF4-FFF2-40B4-BE49-F238E27FC236}">
                <a16:creationId xmlns:a16="http://schemas.microsoft.com/office/drawing/2014/main" id="{22F7CCFB-2A68-92F9-D2E1-30A228489921}"/>
              </a:ext>
            </a:extLst>
          </p:cNvPr>
          <p:cNvSpPr/>
          <p:nvPr/>
        </p:nvSpPr>
        <p:spPr>
          <a:xfrm>
            <a:off x="386836" y="1165033"/>
            <a:ext cx="6786001" cy="1058746"/>
          </a:xfrm>
          <a:prstGeom prst="rect">
            <a:avLst/>
          </a:prstGeom>
          <a:solidFill>
            <a:srgbClr val="EBF6F8"/>
          </a:solidFill>
          <a:ln>
            <a:noFill/>
          </a:ln>
        </p:spPr>
        <p:style>
          <a:lnRef idx="2">
            <a:schemeClr val="accent1">
              <a:shade val="50000"/>
            </a:schemeClr>
          </a:lnRef>
          <a:fillRef idx="1">
            <a:schemeClr val="accent1"/>
          </a:fillRef>
          <a:effectRef idx="0">
            <a:schemeClr val="accent1"/>
          </a:effectRef>
          <a:fontRef idx="minor">
            <a:schemeClr val="lt1"/>
          </a:fontRef>
        </p:style>
        <p:txBody>
          <a:bodyPr numCol="2" spcCol="144000" rtlCol="0" anchor="t"/>
          <a:lstStyle/>
          <a:p>
            <a:pPr indent="-246596">
              <a:spcBef>
                <a:spcPts val="0"/>
              </a:spcBef>
              <a:spcAft>
                <a:spcPts val="600"/>
              </a:spcAft>
            </a:pPr>
            <a:r>
              <a:rPr lang="de-DE" sz="1000" dirty="0">
                <a:solidFill>
                  <a:schemeClr val="tx1"/>
                </a:solidFill>
                <a:latin typeface="+mn-lt"/>
              </a:rPr>
              <a:t>Jede Person in Deutschland verursacht im Schnitt </a:t>
            </a:r>
            <a:br>
              <a:rPr lang="de-DE" sz="1000" dirty="0">
                <a:solidFill>
                  <a:schemeClr val="tx1"/>
                </a:solidFill>
                <a:latin typeface="+mn-lt"/>
              </a:rPr>
            </a:br>
            <a:r>
              <a:rPr lang="de-DE" sz="1000" b="1" dirty="0">
                <a:solidFill>
                  <a:schemeClr val="tx1"/>
                </a:solidFill>
              </a:rPr>
              <a:t>9</a:t>
            </a:r>
            <a:r>
              <a:rPr lang="de-DE" sz="1000" b="1" dirty="0">
                <a:solidFill>
                  <a:schemeClr val="tx1"/>
                </a:solidFill>
                <a:latin typeface="+mn-lt"/>
              </a:rPr>
              <a:t>,8 Tonnen CO</a:t>
            </a:r>
            <a:r>
              <a:rPr lang="de-DE" sz="1000" b="1" baseline="-25000" dirty="0">
                <a:solidFill>
                  <a:schemeClr val="tx1"/>
                </a:solidFill>
                <a:latin typeface="+mn-lt"/>
              </a:rPr>
              <a:t>2</a:t>
            </a:r>
            <a:r>
              <a:rPr lang="de-DE" sz="1000" b="1" dirty="0">
                <a:solidFill>
                  <a:schemeClr val="tx1"/>
                </a:solidFill>
                <a:latin typeface="+mn-lt"/>
              </a:rPr>
              <a:t>e pro Jahr </a:t>
            </a:r>
            <a:r>
              <a:rPr lang="de-DE" sz="1000" dirty="0">
                <a:solidFill>
                  <a:schemeClr val="tx1"/>
                </a:solidFill>
                <a:latin typeface="+mn-lt"/>
              </a:rPr>
              <a:t>(Stand 2026). Das ist für ein klimaneutrales Leben viel zu viel. Hierfür </a:t>
            </a:r>
            <a:r>
              <a:rPr lang="de-DE" sz="1000" dirty="0">
                <a:solidFill>
                  <a:schemeClr val="tx1"/>
                </a:solidFill>
              </a:rPr>
              <a:t>sollten wir möglichst bald auf unter 1 t CO</a:t>
            </a:r>
            <a:r>
              <a:rPr lang="de-DE" sz="1000" baseline="-25000" dirty="0">
                <a:solidFill>
                  <a:schemeClr val="tx1"/>
                </a:solidFill>
              </a:rPr>
              <a:t>2</a:t>
            </a:r>
            <a:r>
              <a:rPr lang="de-DE" sz="1000" dirty="0">
                <a:solidFill>
                  <a:schemeClr val="tx1"/>
                </a:solidFill>
              </a:rPr>
              <a:t>e pro Jahr kommen. </a:t>
            </a:r>
            <a:r>
              <a:rPr lang="de-DE" sz="1000" dirty="0">
                <a:solidFill>
                  <a:schemeClr val="tx1"/>
                </a:solidFill>
                <a:latin typeface="+mn-lt"/>
              </a:rPr>
              <a:t>Die gute Nachricht: Schon wenige gezielte Handlungen und Entscheidungen im Alltag können die persönliche Klimabilanz enorm verbessern.</a:t>
            </a:r>
          </a:p>
          <a:p>
            <a:pPr indent="-246596">
              <a:spcBef>
                <a:spcPts val="0"/>
              </a:spcBef>
              <a:spcAft>
                <a:spcPts val="600"/>
              </a:spcAft>
            </a:pPr>
            <a:r>
              <a:rPr lang="de-DE" sz="1000" dirty="0">
                <a:solidFill>
                  <a:schemeClr val="tx1"/>
                </a:solidFill>
                <a:latin typeface="+mn-lt"/>
              </a:rPr>
              <a:t>Diese Handlungen heißen </a:t>
            </a:r>
            <a:r>
              <a:rPr lang="de-DE" sz="1000" b="1" dirty="0">
                <a:solidFill>
                  <a:schemeClr val="tx1"/>
                </a:solidFill>
                <a:latin typeface="+mn-lt"/>
              </a:rPr>
              <a:t>Big Points </a:t>
            </a:r>
            <a:r>
              <a:rPr lang="de-DE" sz="1000" dirty="0">
                <a:solidFill>
                  <a:schemeClr val="tx1"/>
                </a:solidFill>
                <a:latin typeface="+mn-lt"/>
              </a:rPr>
              <a:t>– besonders wirksame Maßnahmen, die in zentralen Lebensbereichen wie Ernährung, Mobilität, Wohnen und Heizen ansetzen. Sie sparen nicht nur </a:t>
            </a:r>
            <a:r>
              <a:rPr lang="de-DE" sz="1000" dirty="0" err="1">
                <a:solidFill>
                  <a:schemeClr val="tx1"/>
                </a:solidFill>
                <a:latin typeface="+mn-lt"/>
              </a:rPr>
              <a:t>CO₂e</a:t>
            </a:r>
            <a:r>
              <a:rPr lang="de-DE" sz="1000" dirty="0">
                <a:solidFill>
                  <a:schemeClr val="tx1"/>
                </a:solidFill>
                <a:latin typeface="+mn-lt"/>
              </a:rPr>
              <a:t>, sondern oft auch Geld und erhöhen die Lebensqualität. Die begleitende Infografik zeigt exemplarisch anhand von acht Big Points, wie wirksam diese sind.</a:t>
            </a:r>
            <a:endParaRPr lang="en-US" sz="1000" dirty="0">
              <a:solidFill>
                <a:schemeClr val="tx1"/>
              </a:solidFill>
              <a:latin typeface="+mn-lt"/>
            </a:endParaRPr>
          </a:p>
        </p:txBody>
      </p:sp>
      <p:sp>
        <p:nvSpPr>
          <p:cNvPr id="27" name="Textfeld 26">
            <a:extLst>
              <a:ext uri="{FF2B5EF4-FFF2-40B4-BE49-F238E27FC236}">
                <a16:creationId xmlns:a16="http://schemas.microsoft.com/office/drawing/2014/main" id="{A611E540-CA57-030C-1859-6B8737A626D8}"/>
              </a:ext>
            </a:extLst>
          </p:cNvPr>
          <p:cNvSpPr txBox="1"/>
          <p:nvPr/>
        </p:nvSpPr>
        <p:spPr>
          <a:xfrm>
            <a:off x="386837" y="2340989"/>
            <a:ext cx="6786001" cy="4936112"/>
          </a:xfrm>
          <a:prstGeom prst="rect">
            <a:avLst/>
          </a:prstGeom>
          <a:noFill/>
        </p:spPr>
        <p:txBody>
          <a:bodyPr wrap="square" numCol="2" spcCol="180000">
            <a:noAutofit/>
          </a:bodyPr>
          <a:lstStyle/>
          <a:p>
            <a:pPr>
              <a:lnSpc>
                <a:spcPct val="90000"/>
              </a:lnSpc>
              <a:spcAft>
                <a:spcPts val="100"/>
              </a:spcAft>
            </a:pPr>
            <a:r>
              <a:rPr lang="en-US" sz="1000" b="1" dirty="0">
                <a:latin typeface="Calibri" panose="020F0502020204030204" pitchFamily="34" charset="0"/>
              </a:rPr>
              <a:t>Was </a:t>
            </a:r>
            <a:r>
              <a:rPr lang="en-US" sz="1000" b="1" dirty="0" err="1">
                <a:latin typeface="Calibri" panose="020F0502020204030204" pitchFamily="34" charset="0"/>
              </a:rPr>
              <a:t>sind</a:t>
            </a:r>
            <a:r>
              <a:rPr lang="en-US" sz="1000" b="1" dirty="0">
                <a:latin typeface="Calibri" panose="020F0502020204030204" pitchFamily="34" charset="0"/>
              </a:rPr>
              <a:t> Big Points?</a:t>
            </a:r>
          </a:p>
          <a:p>
            <a:pPr>
              <a:lnSpc>
                <a:spcPct val="90000"/>
              </a:lnSpc>
              <a:spcAft>
                <a:spcPts val="100"/>
              </a:spcAft>
            </a:pPr>
            <a:r>
              <a:rPr lang="de-DE" sz="1000" dirty="0">
                <a:latin typeface="Calibri" panose="020F0502020204030204" pitchFamily="34" charset="0"/>
              </a:rPr>
              <a:t>Big Points sind persönliche Handlungen mit großer Wirkung fürs Klima. Die acht Big Points in der Infografik setzen dort an, wo die Hebel für Klimaschutz in unserem Alltag am größten sind. Damit lässt sich der eigene </a:t>
            </a:r>
            <a:r>
              <a:rPr lang="de-DE" sz="1000" dirty="0">
                <a:latin typeface="Calibri" panose="020F0502020204030204" pitchFamily="34" charset="0"/>
                <a:hlinkClick r:id="rId3"/>
              </a:rPr>
              <a:t>Fußabdruck</a:t>
            </a:r>
            <a:r>
              <a:rPr lang="de-DE" sz="1000" dirty="0">
                <a:latin typeface="Calibri" panose="020F0502020204030204" pitchFamily="34" charset="0"/>
              </a:rPr>
              <a:t> sogar halbieren. </a:t>
            </a:r>
          </a:p>
          <a:p>
            <a:pPr>
              <a:lnSpc>
                <a:spcPct val="90000"/>
              </a:lnSpc>
              <a:spcAft>
                <a:spcPts val="100"/>
              </a:spcAft>
            </a:pPr>
            <a:r>
              <a:rPr lang="de-DE" sz="1000" dirty="0">
                <a:latin typeface="Calibri" panose="020F0502020204030204" pitchFamily="34" charset="0"/>
              </a:rPr>
              <a:t>Mit überschaubarem Aufwand entsteht eine maximale Klimawirkung, ohne dass wir Gefahr laufen, uns mit vielen kleinen Schritten zu verzetteln:</a:t>
            </a:r>
          </a:p>
          <a:p>
            <a:pPr>
              <a:lnSpc>
                <a:spcPct val="90000"/>
              </a:lnSpc>
              <a:spcAft>
                <a:spcPts val="100"/>
              </a:spcAft>
            </a:pPr>
            <a:endParaRPr lang="de-DE" sz="1000" dirty="0">
              <a:latin typeface="Calibri" panose="020F0502020204030204" pitchFamily="34" charset="0"/>
            </a:endParaRPr>
          </a:p>
          <a:p>
            <a:pPr marL="171450" indent="-171450">
              <a:lnSpc>
                <a:spcPct val="90000"/>
              </a:lnSpc>
              <a:spcAft>
                <a:spcPts val="400"/>
              </a:spcAft>
              <a:buClr>
                <a:schemeClr val="tx1"/>
              </a:buClr>
              <a:buFont typeface="Arial" panose="020B0604020202020204" pitchFamily="34" charset="0"/>
              <a:buChar char="•"/>
            </a:pPr>
            <a:r>
              <a:rPr lang="de-DE" sz="1000" dirty="0">
                <a:latin typeface="Calibri" panose="020F0502020204030204" pitchFamily="34" charset="0"/>
              </a:rPr>
              <a:t>Ein </a:t>
            </a:r>
            <a:r>
              <a:rPr lang="de-DE" sz="1000" b="1" dirty="0">
                <a:latin typeface="Calibri" panose="020F0502020204030204" pitchFamily="34" charset="0"/>
              </a:rPr>
              <a:t>Sparduschkopf</a:t>
            </a:r>
            <a:r>
              <a:rPr lang="de-DE" sz="1000" dirty="0">
                <a:latin typeface="Calibri" panose="020F0502020204030204" pitchFamily="34" charset="0"/>
              </a:rPr>
              <a:t> senkt den Warmwasserbedarf erheblich und damit auch den Energieeinsatz zur Erwärmung. Das reduziert Emissionen, spart Kosten und fördert einen bewussteren Umgang mit Ressourcen und ohne Komforteinbußen.</a:t>
            </a:r>
          </a:p>
          <a:p>
            <a:pPr marL="171450" indent="-171450">
              <a:lnSpc>
                <a:spcPct val="90000"/>
              </a:lnSpc>
              <a:spcAft>
                <a:spcPts val="400"/>
              </a:spcAft>
              <a:buClr>
                <a:schemeClr val="tx1"/>
              </a:buClr>
              <a:buFont typeface="Arial" panose="020B0604020202020204" pitchFamily="34" charset="0"/>
              <a:buChar char="•"/>
            </a:pPr>
            <a:r>
              <a:rPr lang="de-DE" sz="1000" dirty="0">
                <a:latin typeface="Calibri" panose="020F0502020204030204" pitchFamily="34" charset="0"/>
              </a:rPr>
              <a:t>Effiziente </a:t>
            </a:r>
            <a:r>
              <a:rPr lang="de-DE" sz="1000" b="1" dirty="0">
                <a:latin typeface="Calibri" panose="020F0502020204030204" pitchFamily="34" charset="0"/>
              </a:rPr>
              <a:t>Dämmung</a:t>
            </a:r>
            <a:r>
              <a:rPr lang="de-DE" sz="1000" dirty="0">
                <a:latin typeface="Calibri" panose="020F0502020204030204" pitchFamily="34" charset="0"/>
              </a:rPr>
              <a:t> verringert Wärmeverluste, verbessert das Raumklima und steigert die Wohnqualität. Sie senkt den Energiebedarf dauerhaft und trägt zu einem gesunden, behaglichen Zuhause bei.</a:t>
            </a:r>
          </a:p>
          <a:p>
            <a:pPr marL="171450" indent="-171450">
              <a:lnSpc>
                <a:spcPct val="90000"/>
              </a:lnSpc>
              <a:spcAft>
                <a:spcPts val="400"/>
              </a:spcAft>
              <a:buClr>
                <a:schemeClr val="tx1"/>
              </a:buClr>
              <a:buFont typeface="Arial" panose="020B0604020202020204" pitchFamily="34" charset="0"/>
              <a:buChar char="•"/>
            </a:pPr>
            <a:r>
              <a:rPr lang="de-DE" sz="1000" b="1" dirty="0">
                <a:latin typeface="Calibri" panose="020F0502020204030204" pitchFamily="34" charset="0"/>
              </a:rPr>
              <a:t>Wärmepumpen</a:t>
            </a:r>
            <a:r>
              <a:rPr lang="de-DE" sz="1000" dirty="0">
                <a:latin typeface="Calibri" panose="020F0502020204030204" pitchFamily="34" charset="0"/>
              </a:rPr>
              <a:t> sind eine besonders effiziente Form der Wärmeerzeugung. Mit Hilfe von Strom gewinnen sie die vierfache Menge an Energie in Form von Wärme aus Luft, Erde oder Wasser. Auf diese Weise ersetzen sie fossile Brennstoffe und ermöglichen klimafreundliches Heizen mit stabilen Betriebskosten.</a:t>
            </a:r>
          </a:p>
          <a:p>
            <a:pPr marL="171450" indent="-171450">
              <a:lnSpc>
                <a:spcPct val="90000"/>
              </a:lnSpc>
              <a:spcAft>
                <a:spcPts val="400"/>
              </a:spcAft>
              <a:buClr>
                <a:schemeClr val="tx1"/>
              </a:buClr>
              <a:buFont typeface="Arial" panose="020B0604020202020204" pitchFamily="34" charset="0"/>
              <a:buChar char="•"/>
            </a:pPr>
            <a:r>
              <a:rPr lang="de-DE" sz="1000" dirty="0">
                <a:latin typeface="Calibri" panose="020F0502020204030204" pitchFamily="34" charset="0"/>
              </a:rPr>
              <a:t>Der Bezug von </a:t>
            </a:r>
            <a:r>
              <a:rPr lang="de-DE" sz="1000" b="1" dirty="0">
                <a:latin typeface="Calibri" panose="020F0502020204030204" pitchFamily="34" charset="0"/>
              </a:rPr>
              <a:t>Ökostrom</a:t>
            </a:r>
            <a:r>
              <a:rPr lang="de-DE" sz="1000" dirty="0">
                <a:latin typeface="Calibri" panose="020F0502020204030204" pitchFamily="34" charset="0"/>
              </a:rPr>
              <a:t> ist eine einfach und schnell durchführbare Maßnahme, die die persönliche CO₂-Bilanz dauerhaft deutlich verbessert. Zugleich stärkt sie die Marktposition der erneuerbaren Energien.</a:t>
            </a:r>
          </a:p>
          <a:p>
            <a:pPr marL="171450" indent="-171450">
              <a:lnSpc>
                <a:spcPct val="90000"/>
              </a:lnSpc>
              <a:spcAft>
                <a:spcPts val="400"/>
              </a:spcAft>
              <a:buClr>
                <a:schemeClr val="tx1"/>
              </a:buClr>
              <a:buFont typeface="Arial" panose="020B0604020202020204" pitchFamily="34" charset="0"/>
              <a:buChar char="•"/>
            </a:pPr>
            <a:r>
              <a:rPr lang="de-DE" sz="1000" dirty="0">
                <a:latin typeface="Calibri" panose="020F0502020204030204" pitchFamily="34" charset="0"/>
              </a:rPr>
              <a:t>Flugreisen sind die mit Abstand klimaschädlichste Art der Fortbewegung und treiben den persönlichen Fußabdruck spürbar nach oben. Durch die Wahl von Urlaubszielen, die ohne Flugzeug erreichbar sind, lassen sich die Klimabelastungen hingegen deutlich senken. Besonders </a:t>
            </a:r>
            <a:r>
              <a:rPr lang="de-DE" sz="1000" b="1" dirty="0">
                <a:latin typeface="Calibri" panose="020F0502020204030204" pitchFamily="34" charset="0"/>
              </a:rPr>
              <a:t>nachhaltig reisen</a:t>
            </a:r>
            <a:r>
              <a:rPr lang="de-DE" sz="1000" dirty="0">
                <a:latin typeface="Calibri" panose="020F0502020204030204" pitchFamily="34" charset="0"/>
              </a:rPr>
              <a:t> lässt es sich mit Bahn oder Bus.</a:t>
            </a:r>
          </a:p>
          <a:p>
            <a:pPr marL="171450" indent="-171450">
              <a:lnSpc>
                <a:spcPct val="90000"/>
              </a:lnSpc>
              <a:spcAft>
                <a:spcPts val="100"/>
              </a:spcAft>
              <a:buClr>
                <a:schemeClr val="tx1"/>
              </a:buClr>
              <a:buFont typeface="Arial" panose="020B0604020202020204" pitchFamily="34" charset="0"/>
              <a:buChar char="•"/>
            </a:pPr>
            <a:endParaRPr lang="de-DE" sz="1000" dirty="0">
              <a:latin typeface="Calibri" panose="020F0502020204030204" pitchFamily="34" charset="0"/>
            </a:endParaRPr>
          </a:p>
          <a:p>
            <a:pPr marL="171450" indent="-171450">
              <a:lnSpc>
                <a:spcPct val="90000"/>
              </a:lnSpc>
              <a:spcAft>
                <a:spcPts val="100"/>
              </a:spcAft>
              <a:buClr>
                <a:schemeClr val="tx1"/>
              </a:buClr>
              <a:buFont typeface="Arial" panose="020B0604020202020204" pitchFamily="34" charset="0"/>
              <a:buChar char="•"/>
            </a:pPr>
            <a:endParaRPr lang="de-DE" sz="1000" dirty="0">
              <a:latin typeface="Calibri" panose="020F0502020204030204" pitchFamily="34" charset="0"/>
            </a:endParaRPr>
          </a:p>
          <a:p>
            <a:pPr marL="171450" indent="-171450">
              <a:lnSpc>
                <a:spcPct val="90000"/>
              </a:lnSpc>
              <a:spcAft>
                <a:spcPts val="100"/>
              </a:spcAft>
              <a:buClr>
                <a:schemeClr val="tx1"/>
              </a:buClr>
              <a:buFont typeface="Arial" panose="020B0604020202020204" pitchFamily="34" charset="0"/>
              <a:buChar char="•"/>
            </a:pPr>
            <a:endParaRPr lang="de-DE" sz="1000" dirty="0">
              <a:latin typeface="Calibri" panose="020F0502020204030204" pitchFamily="34" charset="0"/>
            </a:endParaRPr>
          </a:p>
          <a:p>
            <a:pPr marL="171450" indent="-171450">
              <a:lnSpc>
                <a:spcPct val="90000"/>
              </a:lnSpc>
              <a:spcAft>
                <a:spcPts val="100"/>
              </a:spcAft>
              <a:buClr>
                <a:schemeClr val="tx1"/>
              </a:buClr>
              <a:buFont typeface="Arial" panose="020B0604020202020204" pitchFamily="34" charset="0"/>
              <a:buChar char="•"/>
            </a:pPr>
            <a:r>
              <a:rPr lang="de-DE" sz="1000" dirty="0">
                <a:latin typeface="Calibri" panose="020F0502020204030204" pitchFamily="34" charset="0"/>
              </a:rPr>
              <a:t>Mit </a:t>
            </a:r>
            <a:r>
              <a:rPr lang="de-DE" sz="1000" b="1" dirty="0">
                <a:latin typeface="Calibri" panose="020F0502020204030204" pitchFamily="34" charset="0"/>
              </a:rPr>
              <a:t>Carsharing</a:t>
            </a:r>
            <a:r>
              <a:rPr lang="de-DE" sz="1000" dirty="0">
                <a:latin typeface="Calibri" panose="020F0502020204030204" pitchFamily="34" charset="0"/>
              </a:rPr>
              <a:t> lassen sich in hohem Maße Kosten für das Autofahren einsparen, da durch die gemeinschaftliche Nutzung viel weniger Autos benötigt werden. Dies ist nicht nur gut für Klima- und Ressourcenschutz, sondern schafft durch den geringeren Parkplatzbedarf neue Freiräume in Städten z.B. für Baumpflanzungen.</a:t>
            </a:r>
          </a:p>
          <a:p>
            <a:pPr marL="171450" indent="-171450">
              <a:lnSpc>
                <a:spcPct val="90000"/>
              </a:lnSpc>
              <a:spcAft>
                <a:spcPts val="100"/>
              </a:spcAft>
              <a:buClr>
                <a:schemeClr val="tx1"/>
              </a:buClr>
              <a:buFont typeface="Arial" panose="020B0604020202020204" pitchFamily="34" charset="0"/>
              <a:buChar char="•"/>
            </a:pPr>
            <a:r>
              <a:rPr lang="de-DE" sz="1000" b="1" dirty="0">
                <a:latin typeface="Calibri" panose="020F0502020204030204" pitchFamily="34" charset="0"/>
              </a:rPr>
              <a:t>Elektroautos</a:t>
            </a:r>
            <a:r>
              <a:rPr lang="de-DE" sz="1000" dirty="0">
                <a:latin typeface="Calibri" panose="020F0502020204030204" pitchFamily="34" charset="0"/>
              </a:rPr>
              <a:t> fahren emissionsfrei, sind leise und energieeffizient. In Verbindung mit Ökostrom bieten sie eine zukunftsorientierte Lösung für klimafreundliche Automobilität.</a:t>
            </a:r>
          </a:p>
          <a:p>
            <a:pPr marL="171450" indent="-171450">
              <a:lnSpc>
                <a:spcPct val="90000"/>
              </a:lnSpc>
              <a:spcAft>
                <a:spcPts val="100"/>
              </a:spcAft>
              <a:buClr>
                <a:schemeClr val="tx1"/>
              </a:buClr>
              <a:buFont typeface="Arial" panose="020B0604020202020204" pitchFamily="34" charset="0"/>
              <a:buChar char="•"/>
            </a:pPr>
            <a:r>
              <a:rPr lang="de-DE" sz="1000" dirty="0">
                <a:latin typeface="Calibri" panose="020F0502020204030204" pitchFamily="34" charset="0"/>
              </a:rPr>
              <a:t>Eine </a:t>
            </a:r>
            <a:r>
              <a:rPr lang="de-DE" sz="1000" b="1" dirty="0">
                <a:latin typeface="Calibri" panose="020F0502020204030204" pitchFamily="34" charset="0"/>
              </a:rPr>
              <a:t>pflanzenbetonte</a:t>
            </a:r>
            <a:r>
              <a:rPr lang="de-DE" sz="1000" dirty="0">
                <a:latin typeface="Calibri" panose="020F0502020204030204" pitchFamily="34" charset="0"/>
              </a:rPr>
              <a:t> </a:t>
            </a:r>
            <a:r>
              <a:rPr lang="de-DE" sz="1000" b="1" dirty="0">
                <a:latin typeface="Calibri" panose="020F0502020204030204" pitchFamily="34" charset="0"/>
              </a:rPr>
              <a:t>Ernährung</a:t>
            </a:r>
            <a:r>
              <a:rPr lang="de-DE" sz="1000" dirty="0">
                <a:latin typeface="Calibri" panose="020F0502020204030204" pitchFamily="34" charset="0"/>
              </a:rPr>
              <a:t> reduziert Treibhausgase, schützt Böden und Biodiversität – und wirkt sich zugleich positiv auf die Gesundheit aus.</a:t>
            </a:r>
          </a:p>
          <a:p>
            <a:pPr>
              <a:lnSpc>
                <a:spcPct val="90000"/>
              </a:lnSpc>
              <a:spcAft>
                <a:spcPts val="100"/>
              </a:spcAft>
            </a:pPr>
            <a:endParaRPr lang="de-DE" sz="1000" dirty="0">
              <a:latin typeface="Calibri" panose="020F0502020204030204" pitchFamily="34" charset="0"/>
            </a:endParaRPr>
          </a:p>
          <a:p>
            <a:pPr marL="0" marR="0" lvl="0" indent="0" algn="l" defTabSz="914400" rtl="0" eaLnBrk="1" fontAlgn="base" latinLnBrk="0" hangingPunct="1">
              <a:lnSpc>
                <a:spcPct val="90000"/>
              </a:lnSpc>
              <a:spcBef>
                <a:spcPct val="0"/>
              </a:spcBef>
              <a:spcAft>
                <a:spcPts val="100"/>
              </a:spcAft>
              <a:buClrTx/>
              <a:buSzTx/>
              <a:buFontTx/>
              <a:buNone/>
              <a:tabLst/>
              <a:defRPr/>
            </a:pPr>
            <a:r>
              <a:rPr kumimoji="0" lang="de-DE" sz="1000" b="1"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rPr>
              <a:t>Wie kann ich Big Points in meinem Alltag umsetzen?</a:t>
            </a:r>
          </a:p>
          <a:p>
            <a:pPr marL="0" marR="0" lvl="0" indent="0" algn="l" defTabSz="914400" rtl="0" eaLnBrk="1" fontAlgn="base" latinLnBrk="0" hangingPunct="1">
              <a:lnSpc>
                <a:spcPct val="90000"/>
              </a:lnSpc>
              <a:spcBef>
                <a:spcPct val="0"/>
              </a:spcBef>
              <a:spcAft>
                <a:spcPts val="100"/>
              </a:spcAft>
              <a:buClrTx/>
              <a:buSzTx/>
              <a:buFontTx/>
              <a:buNone/>
              <a:tabLst/>
              <a:defRPr/>
            </a:pPr>
            <a:r>
              <a:rPr kumimoji="0" lang="de-DE" sz="1000" b="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rPr>
              <a:t>Viele Big Points lassen sich sofort umsetzen: Ein Klick zum Ökostromanbieter oder ein Sparduschkopf im Bad. Andere – wie Dämmung oder Wärmepumpe – erfordern Planung, zahlen sich aber langfristig mehrfach aus: weniger Kosten, </a:t>
            </a:r>
            <a:r>
              <a:rPr lang="de-DE" sz="1000" dirty="0">
                <a:solidFill>
                  <a:srgbClr val="000000"/>
                </a:solidFill>
                <a:latin typeface="Calibri" panose="020F0502020204030204" pitchFamily="34" charset="0"/>
              </a:rPr>
              <a:t>höherer </a:t>
            </a:r>
            <a:r>
              <a:rPr kumimoji="0" lang="de-DE" sz="1000" b="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rPr>
              <a:t>Komfort und zukunftssicherer. </a:t>
            </a:r>
            <a:r>
              <a:rPr lang="de-DE" sz="1000" dirty="0">
                <a:solidFill>
                  <a:srgbClr val="000000"/>
                </a:solidFill>
                <a:latin typeface="Calibri" panose="020F0502020204030204" pitchFamily="34" charset="0"/>
              </a:rPr>
              <a:t>Besonders angenehm dabei: Einmal umgesetzt, passiert Klimaschutz </a:t>
            </a:r>
            <a:r>
              <a:rPr kumimoji="0" lang="de-DE" sz="1000" b="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rPr>
              <a:t>quasi automatisch. Mit dem </a:t>
            </a:r>
            <a:r>
              <a:rPr kumimoji="0" lang="de-DE" sz="1000" b="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hlinkClick r:id="rId4"/>
              </a:rPr>
              <a:t>UBA-CO₂-Rechner</a:t>
            </a:r>
            <a:r>
              <a:rPr kumimoji="0" lang="de-DE" sz="1000" b="0" u="none" strike="noStrike" kern="1200" cap="none" spc="0" normalizeH="0" baseline="0" noProof="0" dirty="0">
                <a:ln>
                  <a:noFill/>
                </a:ln>
                <a:solidFill>
                  <a:srgbClr val="000000"/>
                </a:solidFill>
                <a:effectLst/>
                <a:uLnTx/>
                <a:uFillTx/>
                <a:latin typeface="Calibri" panose="020F0502020204030204" pitchFamily="34" charset="0"/>
                <a:ea typeface="ＭＳ Ｐゴシック" charset="0"/>
              </a:rPr>
              <a:t> lassen sich die persönliche Klimabilanz erstellen und </a:t>
            </a:r>
            <a:r>
              <a:rPr lang="de-DE" sz="1000" dirty="0">
                <a:solidFill>
                  <a:srgbClr val="000000"/>
                </a:solidFill>
                <a:latin typeface="Calibri" panose="020F0502020204030204" pitchFamily="34" charset="0"/>
              </a:rPr>
              <a:t>die eigenen Big Points finden.</a:t>
            </a:r>
          </a:p>
          <a:p>
            <a:pPr marL="0" marR="0" lvl="0" indent="0" algn="l" defTabSz="914400" rtl="0" eaLnBrk="1" fontAlgn="base" latinLnBrk="0" hangingPunct="1">
              <a:lnSpc>
                <a:spcPct val="90000"/>
              </a:lnSpc>
              <a:spcBef>
                <a:spcPct val="0"/>
              </a:spcBef>
              <a:spcAft>
                <a:spcPts val="100"/>
              </a:spcAft>
              <a:buClrTx/>
              <a:buSzTx/>
              <a:buFontTx/>
              <a:buNone/>
              <a:tabLst/>
              <a:defRPr/>
            </a:pPr>
            <a:r>
              <a:rPr lang="de-DE" sz="1000" dirty="0">
                <a:solidFill>
                  <a:srgbClr val="000000"/>
                </a:solidFill>
                <a:latin typeface="Calibri" panose="020F0502020204030204" pitchFamily="34" charset="0"/>
              </a:rPr>
              <a:t> </a:t>
            </a:r>
            <a:endParaRPr lang="de-DE" sz="1000" b="1" dirty="0">
              <a:latin typeface="Calibri" panose="020F0502020204030204" pitchFamily="34" charset="0"/>
            </a:endParaRPr>
          </a:p>
          <a:p>
            <a:pPr>
              <a:lnSpc>
                <a:spcPct val="90000"/>
              </a:lnSpc>
              <a:spcAft>
                <a:spcPts val="100"/>
              </a:spcAft>
            </a:pPr>
            <a:r>
              <a:rPr lang="de-DE" sz="1000" b="1" dirty="0">
                <a:latin typeface="Calibri" panose="020F0502020204030204" pitchFamily="34" charset="0"/>
              </a:rPr>
              <a:t>Wie wird nachhaltiger Konsum zum Standard?</a:t>
            </a:r>
          </a:p>
          <a:p>
            <a:pPr>
              <a:lnSpc>
                <a:spcPct val="90000"/>
              </a:lnSpc>
              <a:spcAft>
                <a:spcPts val="100"/>
              </a:spcAft>
            </a:pPr>
            <a:r>
              <a:rPr lang="de-DE" sz="1000" dirty="0">
                <a:latin typeface="Calibri" panose="020F0502020204030204" pitchFamily="34" charset="0"/>
              </a:rPr>
              <a:t>Individuelle Entscheidungen wirken. Nachhaltiger Konsum gelingt aber noch besser, wenn durch Politik und Wirtschaft bessere Rahmenbedingungen, Anreize und Angebote geschaffen werden, die klimafreundliches Handeln für alle einfacher machen. Das </a:t>
            </a:r>
            <a:r>
              <a:rPr lang="de-DE" sz="1000" dirty="0">
                <a:latin typeface="Calibri" panose="020F0502020204030204" pitchFamily="34" charset="0"/>
                <a:hlinkClick r:id="rId5"/>
              </a:rPr>
              <a:t>UBA-Bildungsportal Denkwerkstatt Konsum</a:t>
            </a:r>
            <a:r>
              <a:rPr lang="de-DE" sz="1000" dirty="0">
                <a:latin typeface="Calibri" panose="020F0502020204030204" pitchFamily="34" charset="0"/>
              </a:rPr>
              <a:t> zeigt, wie Privatpersonen, Wirtschaft und Politik gemeinsam zu einer zukunftsfähigen Konsumkultur beitragen können – und wie jede*r den eigenen ökologischen </a:t>
            </a:r>
            <a:r>
              <a:rPr lang="de-DE" sz="1000" dirty="0">
                <a:latin typeface="Calibri" panose="020F0502020204030204" pitchFamily="34" charset="0"/>
                <a:hlinkClick r:id="rId6"/>
              </a:rPr>
              <a:t>Handabdruck</a:t>
            </a:r>
            <a:r>
              <a:rPr lang="de-DE" sz="1000" dirty="0">
                <a:latin typeface="Calibri" panose="020F0502020204030204" pitchFamily="34" charset="0"/>
              </a:rPr>
              <a:t> vergrößern kann.</a:t>
            </a:r>
          </a:p>
          <a:p>
            <a:pPr>
              <a:lnSpc>
                <a:spcPct val="90000"/>
              </a:lnSpc>
              <a:spcAft>
                <a:spcPts val="100"/>
              </a:spcAft>
              <a:buClr>
                <a:schemeClr val="tx1"/>
              </a:buClr>
            </a:pPr>
            <a:endParaRPr lang="de" sz="1000" dirty="0">
              <a:latin typeface="Calibri" panose="020F0502020204030204" pitchFamily="34" charset="0"/>
            </a:endParaRPr>
          </a:p>
          <a:p>
            <a:pPr>
              <a:lnSpc>
                <a:spcPct val="90000"/>
              </a:lnSpc>
              <a:spcAft>
                <a:spcPts val="100"/>
              </a:spcAft>
            </a:pPr>
            <a:endParaRPr lang="de-DE" sz="1000" dirty="0">
              <a:latin typeface="Calibri" panose="020F0502020204030204" pitchFamily="34" charset="0"/>
            </a:endParaRPr>
          </a:p>
        </p:txBody>
      </p:sp>
      <p:sp>
        <p:nvSpPr>
          <p:cNvPr id="3" name="Textfeld 2">
            <a:extLst>
              <a:ext uri="{FF2B5EF4-FFF2-40B4-BE49-F238E27FC236}">
                <a16:creationId xmlns:a16="http://schemas.microsoft.com/office/drawing/2014/main" id="{CF129F96-CB2D-4933-72A7-EDF8BC902555}"/>
              </a:ext>
            </a:extLst>
          </p:cNvPr>
          <p:cNvSpPr txBox="1"/>
          <p:nvPr/>
        </p:nvSpPr>
        <p:spPr>
          <a:xfrm>
            <a:off x="4716464" y="8676195"/>
            <a:ext cx="2456374" cy="895857"/>
          </a:xfrm>
          <a:prstGeom prst="rect">
            <a:avLst/>
          </a:prstGeom>
          <a:solidFill>
            <a:srgbClr val="EBF6F8"/>
          </a:solidFill>
          <a:ln>
            <a:noFill/>
          </a:ln>
        </p:spPr>
        <p:style>
          <a:lnRef idx="2">
            <a:schemeClr val="accent1">
              <a:shade val="50000"/>
            </a:schemeClr>
          </a:lnRef>
          <a:fillRef idx="1">
            <a:schemeClr val="accent1"/>
          </a:fillRef>
          <a:effectRef idx="0">
            <a:schemeClr val="accent1"/>
          </a:effectRef>
          <a:fontRef idx="minor">
            <a:schemeClr val="lt1"/>
          </a:fontRef>
        </p:style>
        <p:txBody>
          <a:bodyPr numCol="1" spcCol="180000" rtlCol="0" anchor="ctr"/>
          <a:lstStyle>
            <a:defPPr>
              <a:defRPr lang="de-DE"/>
            </a:defPPr>
            <a:lvl1pPr indent="-246596">
              <a:spcBef>
                <a:spcPts val="0"/>
              </a:spcBef>
              <a:spcAft>
                <a:spcPts val="600"/>
              </a:spcAft>
              <a:defRPr sz="1000">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de-DE" dirty="0">
                <a:solidFill>
                  <a:schemeClr val="tx1"/>
                </a:solidFill>
              </a:rPr>
              <a:t>Das Kompetenzzentrum Nachhaltiger Konsum stellt zahlreiche weitere kostenfreie </a:t>
            </a:r>
            <a:r>
              <a:rPr lang="de-DE" dirty="0">
                <a:solidFill>
                  <a:schemeClr val="tx1"/>
                </a:solidFill>
                <a:hlinkClick r:id="rId7"/>
              </a:rPr>
              <a:t>Aktionsmaterialien</a:t>
            </a:r>
            <a:r>
              <a:rPr lang="de-DE" dirty="0">
                <a:solidFill>
                  <a:schemeClr val="tx1"/>
                </a:solidFill>
              </a:rPr>
              <a:t> bereit – </a:t>
            </a:r>
            <a:br>
              <a:rPr lang="de-DE" dirty="0">
                <a:solidFill>
                  <a:schemeClr val="tx1"/>
                </a:solidFill>
              </a:rPr>
            </a:br>
            <a:r>
              <a:rPr lang="de-DE" dirty="0">
                <a:solidFill>
                  <a:schemeClr val="tx1"/>
                </a:solidFill>
              </a:rPr>
              <a:t>von Infografiken und </a:t>
            </a:r>
            <a:r>
              <a:rPr lang="de-DE" dirty="0" err="1">
                <a:solidFill>
                  <a:schemeClr val="tx1"/>
                </a:solidFill>
              </a:rPr>
              <a:t>Sharepics</a:t>
            </a:r>
            <a:r>
              <a:rPr lang="de-DE" dirty="0">
                <a:solidFill>
                  <a:schemeClr val="tx1"/>
                </a:solidFill>
              </a:rPr>
              <a:t> bis hin zur interaktiven Klimawaage.</a:t>
            </a:r>
            <a:endParaRPr lang="en-US" dirty="0">
              <a:solidFill>
                <a:schemeClr val="tx1"/>
              </a:solidFill>
            </a:endParaRPr>
          </a:p>
        </p:txBody>
      </p:sp>
      <p:sp>
        <p:nvSpPr>
          <p:cNvPr id="9" name="Textfeld 8">
            <a:extLst>
              <a:ext uri="{FF2B5EF4-FFF2-40B4-BE49-F238E27FC236}">
                <a16:creationId xmlns:a16="http://schemas.microsoft.com/office/drawing/2014/main" id="{DCD3F2D4-1D82-A5C9-8BA0-E9613BBFF9BD}"/>
              </a:ext>
            </a:extLst>
          </p:cNvPr>
          <p:cNvSpPr txBox="1"/>
          <p:nvPr/>
        </p:nvSpPr>
        <p:spPr>
          <a:xfrm>
            <a:off x="4716464" y="7538242"/>
            <a:ext cx="2456374" cy="11432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defPPr>
              <a:defRPr lang="de-DE"/>
            </a:defPPr>
            <a:lvl1pPr indent="-246596">
              <a:spcBef>
                <a:spcPts val="0"/>
              </a:spcBef>
              <a:spcAft>
                <a:spcPts val="600"/>
              </a:spcAft>
              <a:defRPr sz="1000">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de-DE" i="1" dirty="0">
                <a:solidFill>
                  <a:schemeClr val="tx1"/>
                </a:solidFill>
              </a:rPr>
              <a:t>Jeder Schritt in Richtung Nachhaltigkeit ist wichtig. Mit den Big Points vergrößern Sie Ihre Wirkung und können so Ihren CO₂-Fußabdruck deutlich und dauerhaft verbessern. Big Points sind notwendig, um das Ziel der Klimaneutralität zu erreichen.</a:t>
            </a:r>
          </a:p>
        </p:txBody>
      </p:sp>
      <p:cxnSp>
        <p:nvCxnSpPr>
          <p:cNvPr id="10" name="Gerader Verbinder 9">
            <a:extLst>
              <a:ext uri="{FF2B5EF4-FFF2-40B4-BE49-F238E27FC236}">
                <a16:creationId xmlns:a16="http://schemas.microsoft.com/office/drawing/2014/main" id="{C8ACA410-D30D-E1F8-32E4-689445F8D870}"/>
              </a:ext>
            </a:extLst>
          </p:cNvPr>
          <p:cNvCxnSpPr>
            <a:cxnSpLocks/>
          </p:cNvCxnSpPr>
          <p:nvPr/>
        </p:nvCxnSpPr>
        <p:spPr bwMode="auto">
          <a:xfrm>
            <a:off x="4593836" y="7524880"/>
            <a:ext cx="0" cy="2672465"/>
          </a:xfrm>
          <a:prstGeom prst="line">
            <a:avLst/>
          </a:prstGeom>
          <a:solidFill>
            <a:schemeClr val="accent1"/>
          </a:solidFill>
          <a:ln w="9525" cap="flat" cmpd="sng" algn="ctr">
            <a:solidFill>
              <a:schemeClr val="accent6"/>
            </a:solidFill>
            <a:prstDash val="solid"/>
            <a:round/>
            <a:headEnd type="none" w="med" len="med"/>
            <a:tailEnd type="none"/>
          </a:ln>
          <a:effectLst/>
        </p:spPr>
      </p:cxnSp>
      <p:pic>
        <p:nvPicPr>
          <p:cNvPr id="4" name="Grafik 3">
            <a:extLst>
              <a:ext uri="{FF2B5EF4-FFF2-40B4-BE49-F238E27FC236}">
                <a16:creationId xmlns:a16="http://schemas.microsoft.com/office/drawing/2014/main" id="{35160D8E-C866-6F1C-11FE-0680B0E9CAA9}"/>
              </a:ext>
            </a:extLst>
          </p:cNvPr>
          <p:cNvPicPr>
            <a:picLocks noChangeAspect="1"/>
          </p:cNvPicPr>
          <p:nvPr/>
        </p:nvPicPr>
        <p:blipFill>
          <a:blip r:embed="rId8">
            <a:clrChange>
              <a:clrFrom>
                <a:srgbClr val="FFFFFF"/>
              </a:clrFrom>
              <a:clrTo>
                <a:srgbClr val="FFFFFF">
                  <a:alpha val="0"/>
                </a:srgbClr>
              </a:clrTo>
            </a:clrChange>
          </a:blip>
          <a:srcRect t="13488" b="14389"/>
          <a:stretch/>
        </p:blipFill>
        <p:spPr>
          <a:xfrm>
            <a:off x="386836" y="7545670"/>
            <a:ext cx="4187292" cy="2641934"/>
          </a:xfrm>
          <a:prstGeom prst="rect">
            <a:avLst/>
          </a:prstGeom>
        </p:spPr>
      </p:pic>
    </p:spTree>
    <p:extLst>
      <p:ext uri="{BB962C8B-B14F-4D97-AF65-F5344CB8AC3E}">
        <p14:creationId xmlns:p14="http://schemas.microsoft.com/office/powerpoint/2010/main" val="2915405663"/>
      </p:ext>
    </p:extLst>
  </p:cSld>
  <p:clrMapOvr>
    <a:masterClrMapping/>
  </p:clrMapOvr>
</p:sld>
</file>

<file path=ppt/theme/theme1.xml><?xml version="1.0" encoding="utf-8"?>
<a:theme xmlns:a="http://schemas.openxmlformats.org/drawingml/2006/main" name="Standarddesign">
  <a:themeElements>
    <a:clrScheme name="KNK-Farbpalette">
      <a:dk1>
        <a:srgbClr val="000000"/>
      </a:dk1>
      <a:lt1>
        <a:srgbClr val="FFFFFF"/>
      </a:lt1>
      <a:dk2>
        <a:srgbClr val="191819"/>
      </a:dk2>
      <a:lt2>
        <a:srgbClr val="FFFFFF"/>
      </a:lt2>
      <a:accent1>
        <a:srgbClr val="007987"/>
      </a:accent1>
      <a:accent2>
        <a:srgbClr val="90C909"/>
      </a:accent2>
      <a:accent3>
        <a:srgbClr val="36ABB9"/>
      </a:accent3>
      <a:accent4>
        <a:srgbClr val="A3B1B5"/>
      </a:accent4>
      <a:accent5>
        <a:srgbClr val="BDC8CC"/>
      </a:accent5>
      <a:accent6>
        <a:srgbClr val="DFE7EA"/>
      </a:accent6>
      <a:hlink>
        <a:srgbClr val="36ABB9"/>
      </a:hlink>
      <a:folHlink>
        <a:srgbClr val="90C909"/>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rgbClr val="0080C8"/>
            </a:gs>
            <a:gs pos="100000">
              <a:schemeClr val="accent1">
                <a:alpha val="50000"/>
              </a:schemeClr>
            </a:gs>
          </a:gsLst>
          <a:lin ang="16200000" scaled="0"/>
          <a:tileRect/>
        </a:gradFill>
        <a:ln>
          <a:noFill/>
        </a:ln>
      </a:spPr>
      <a:bodyPr anchor="ctr"/>
      <a:lstStyle>
        <a:defPPr algn="ctr" fontAlgn="auto">
          <a:spcBef>
            <a:spcPts val="0"/>
          </a:spcBef>
          <a:spcAft>
            <a:spcPts val="0"/>
          </a:spcAft>
          <a:defRPr sz="1800" dirty="0">
            <a:solidFill>
              <a:schemeClr val="bg1"/>
            </a:solidFill>
            <a:latin typeface="BundesSans Web Regular"/>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solidFill>
          <a:schemeClr val="accent1"/>
        </a:solidFill>
        <a:ln w="22225" cap="flat" cmpd="sng" algn="ctr">
          <a:solidFill>
            <a:schemeClr val="accent1"/>
          </a:solidFill>
          <a:prstDash val="solid"/>
          <a:round/>
          <a:headEnd type="none" w="med" len="med"/>
          <a:tailEnd type="triangle"/>
        </a:ln>
        <a:effectLst/>
      </a:spPr>
      <a:bodyPr/>
      <a:lstStyle/>
    </a:lnDef>
  </a:objectDefaults>
  <a:extraClrSchemeLst>
    <a:extraClrScheme>
      <a:clrScheme name="BMU-quer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MU-quer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MU-quer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MU-quer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MU-quer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MU-quer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MU-quer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EEDA7C0E1E64D94198F9BE2C1E6F0A16" ma:contentTypeVersion="15" ma:contentTypeDescription="Ein neues Dokument erstellen." ma:contentTypeScope="" ma:versionID="4d213aff7b3c0b0af1a57fdf7cd7d1f5">
  <xsd:schema xmlns:xsd="http://www.w3.org/2001/XMLSchema" xmlns:xs="http://www.w3.org/2001/XMLSchema" xmlns:p="http://schemas.microsoft.com/office/2006/metadata/properties" xmlns:ns2="dbc02011-ca48-48fe-87ff-91818fac6df1" xmlns:ns3="b6bd614d-4a3c-44d6-9ec0-057a2a564816" targetNamespace="http://schemas.microsoft.com/office/2006/metadata/properties" ma:root="true" ma:fieldsID="eb5a79ec23415ee96074db1bdc283758" ns2:_="" ns3:_="">
    <xsd:import namespace="dbc02011-ca48-48fe-87ff-91818fac6df1"/>
    <xsd:import namespace="b6bd614d-4a3c-44d6-9ec0-057a2a56481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c02011-ca48-48fe-87ff-91818fac6d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e44ccb53-644c-440d-9c8a-00f4314de91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6bd614d-4a3c-44d6-9ec0-057a2a564816"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5e28fc3-59f6-45e1-b5ad-64ffbe536f12}" ma:internalName="TaxCatchAll" ma:showField="CatchAllData" ma:web="b6bd614d-4a3c-44d6-9ec0-057a2a564816">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Freigegeben für"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Freigegeben für -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740EB37-C6EC-440C-ACD1-61946F118549}">
  <ds:schemaRefs>
    <ds:schemaRef ds:uri="http://schemas.microsoft.com/sharepoint/v3/contenttype/forms"/>
  </ds:schemaRefs>
</ds:datastoreItem>
</file>

<file path=customXml/itemProps2.xml><?xml version="1.0" encoding="utf-8"?>
<ds:datastoreItem xmlns:ds="http://schemas.openxmlformats.org/officeDocument/2006/customXml" ds:itemID="{C9BEE006-CC5F-4328-BBBC-4E39C17164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c02011-ca48-48fe-87ff-91818fac6df1"/>
    <ds:schemaRef ds:uri="b6bd614d-4a3c-44d6-9ec0-057a2a56481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Standarddesign.thmx</Template>
  <TotalTime>0</TotalTime>
  <Words>702</Words>
  <Application>Microsoft Office PowerPoint</Application>
  <PresentationFormat>Benutzerdefiniert</PresentationFormat>
  <Paragraphs>27</Paragraphs>
  <Slides>1</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vt:i4>
      </vt:variant>
    </vt:vector>
  </HeadingPairs>
  <TitlesOfParts>
    <vt:vector size="8" baseType="lpstr">
      <vt:lpstr>Arial</vt:lpstr>
      <vt:lpstr>Calibri</vt:lpstr>
      <vt:lpstr>Roboto Light</vt:lpstr>
      <vt:lpstr>Times New Roman</vt:lpstr>
      <vt:lpstr>BundesSans Web Regular</vt:lpstr>
      <vt:lpstr>Arial Black</vt:lpstr>
      <vt:lpstr>Standarddesign</vt:lpstr>
      <vt:lpstr>Mit Big Points den Fußabdruck halbieren Wirksame Alltagshandlungen für den Klimaschutz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Mirja Dittrich</dc:creator>
  <cp:lastModifiedBy>Huber, Maria</cp:lastModifiedBy>
  <cp:revision>434</cp:revision>
  <dcterms:created xsi:type="dcterms:W3CDTF">2017-06-06T12:29:25Z</dcterms:created>
  <dcterms:modified xsi:type="dcterms:W3CDTF">2026-03-16T07:37:41Z</dcterms:modified>
</cp:coreProperties>
</file>